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0"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000000"/>
          </p15:clr>
        </p15:guide>
        <p15:guide id="2" pos="2880">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939F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5" d="100"/>
          <a:sy n="85" d="100"/>
        </p:scale>
        <p:origin x="882" y="90"/>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58" name="Google Shape;58;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p:cNvGrpSpPr/>
        <p:nvPr/>
      </p:nvGrpSpPr>
      <p:grpSpPr>
        <a:xfrm>
          <a:off x="0" y="0"/>
          <a:ext cx="0" cy="0"/>
          <a:chOff x="0" y="0"/>
          <a:chExt cx="0" cy="0"/>
        </a:xfrm>
      </p:grpSpPr>
      <p:sp>
        <p:nvSpPr>
          <p:cNvPr id="148" name="Google Shape;148;p1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149" name="Google Shape;149;p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p:cNvGrpSpPr/>
        <p:nvPr/>
      </p:nvGrpSpPr>
      <p:grpSpPr>
        <a:xfrm>
          <a:off x="0" y="0"/>
          <a:ext cx="0" cy="0"/>
          <a:chOff x="0" y="0"/>
          <a:chExt cx="0" cy="0"/>
        </a:xfrm>
      </p:grpSpPr>
      <p:sp>
        <p:nvSpPr>
          <p:cNvPr id="160" name="Google Shape;160;p1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161" name="Google Shape;161;p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8"/>
        <p:cNvGrpSpPr/>
        <p:nvPr/>
      </p:nvGrpSpPr>
      <p:grpSpPr>
        <a:xfrm>
          <a:off x="0" y="0"/>
          <a:ext cx="0" cy="0"/>
          <a:chOff x="0" y="0"/>
          <a:chExt cx="0" cy="0"/>
        </a:xfrm>
      </p:grpSpPr>
      <p:sp>
        <p:nvSpPr>
          <p:cNvPr id="169" name="Google Shape;169;p1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170" name="Google Shape;170;p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8"/>
        <p:cNvGrpSpPr/>
        <p:nvPr/>
      </p:nvGrpSpPr>
      <p:grpSpPr>
        <a:xfrm>
          <a:off x="0" y="0"/>
          <a:ext cx="0" cy="0"/>
          <a:chOff x="0" y="0"/>
          <a:chExt cx="0" cy="0"/>
        </a:xfrm>
      </p:grpSpPr>
      <p:sp>
        <p:nvSpPr>
          <p:cNvPr id="179" name="Google Shape;179;p1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80" name="Google Shape;180;p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65" name="Google Shape;65;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
        <p:cNvGrpSpPr/>
        <p:nvPr/>
      </p:nvGrpSpPr>
      <p:grpSpPr>
        <a:xfrm>
          <a:off x="0" y="0"/>
          <a:ext cx="0" cy="0"/>
          <a:chOff x="0" y="0"/>
          <a:chExt cx="0" cy="0"/>
        </a:xfrm>
      </p:grpSpPr>
      <p:sp>
        <p:nvSpPr>
          <p:cNvPr id="71" name="Google Shape;71;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72" name="Google Shape;72;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
        <p:cNvGrpSpPr/>
        <p:nvPr/>
      </p:nvGrpSpPr>
      <p:grpSpPr>
        <a:xfrm>
          <a:off x="0" y="0"/>
          <a:ext cx="0" cy="0"/>
          <a:chOff x="0" y="0"/>
          <a:chExt cx="0" cy="0"/>
        </a:xfrm>
      </p:grpSpPr>
      <p:sp>
        <p:nvSpPr>
          <p:cNvPr id="78" name="Google Shape;78;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79" name="Google Shape;79;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p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90" name="Google Shape;90;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106" name="Google Shape;106;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p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113" name="Google Shape;113;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p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123" name="Google Shape;123;p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p:cNvGrpSpPr/>
        <p:nvPr/>
      </p:nvGrpSpPr>
      <p:grpSpPr>
        <a:xfrm>
          <a:off x="0" y="0"/>
          <a:ext cx="0" cy="0"/>
          <a:chOff x="0" y="0"/>
          <a:chExt cx="0" cy="0"/>
        </a:xfrm>
      </p:grpSpPr>
      <p:sp>
        <p:nvSpPr>
          <p:cNvPr id="138" name="Google Shape;138;p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139" name="Google Shape;139;p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marR="0" lvl="0" algn="ctr">
              <a:lnSpc>
                <a:spcPct val="100000"/>
              </a:lnSpc>
              <a:spcBef>
                <a:spcPts val="0"/>
              </a:spcBef>
              <a:spcAft>
                <a:spcPts val="0"/>
              </a:spcAft>
              <a:buClr>
                <a:schemeClr val="dk1"/>
              </a:buClr>
              <a:buSzPts val="5200"/>
              <a:buFont typeface="Arial"/>
              <a:buNone/>
              <a:defRPr sz="5200" b="0" i="0" u="none" strike="noStrike" cap="none">
                <a:solidFill>
                  <a:schemeClr val="dk1"/>
                </a:solidFill>
                <a:latin typeface="Arial"/>
                <a:ea typeface="Arial"/>
                <a:cs typeface="Arial"/>
                <a:sym typeface="Arial"/>
              </a:defRPr>
            </a:lvl1pPr>
            <a:lvl2pPr marR="0" lvl="1" algn="ctr">
              <a:lnSpc>
                <a:spcPct val="100000"/>
              </a:lnSpc>
              <a:spcBef>
                <a:spcPts val="0"/>
              </a:spcBef>
              <a:spcAft>
                <a:spcPts val="0"/>
              </a:spcAft>
              <a:buClr>
                <a:schemeClr val="dk1"/>
              </a:buClr>
              <a:buSzPts val="5200"/>
              <a:buFont typeface="Arial"/>
              <a:buNone/>
              <a:defRPr sz="5200" b="0" i="0" u="none" strike="noStrike" cap="none">
                <a:solidFill>
                  <a:schemeClr val="dk1"/>
                </a:solidFill>
                <a:latin typeface="Arial"/>
                <a:ea typeface="Arial"/>
                <a:cs typeface="Arial"/>
                <a:sym typeface="Arial"/>
              </a:defRPr>
            </a:lvl2pPr>
            <a:lvl3pPr marR="0" lvl="2" algn="ctr">
              <a:lnSpc>
                <a:spcPct val="100000"/>
              </a:lnSpc>
              <a:spcBef>
                <a:spcPts val="0"/>
              </a:spcBef>
              <a:spcAft>
                <a:spcPts val="0"/>
              </a:spcAft>
              <a:buClr>
                <a:schemeClr val="dk1"/>
              </a:buClr>
              <a:buSzPts val="5200"/>
              <a:buFont typeface="Arial"/>
              <a:buNone/>
              <a:defRPr sz="5200" b="0" i="0" u="none" strike="noStrike" cap="none">
                <a:solidFill>
                  <a:schemeClr val="dk1"/>
                </a:solidFill>
                <a:latin typeface="Arial"/>
                <a:ea typeface="Arial"/>
                <a:cs typeface="Arial"/>
                <a:sym typeface="Arial"/>
              </a:defRPr>
            </a:lvl3pPr>
            <a:lvl4pPr marR="0" lvl="3" algn="ctr">
              <a:lnSpc>
                <a:spcPct val="100000"/>
              </a:lnSpc>
              <a:spcBef>
                <a:spcPts val="0"/>
              </a:spcBef>
              <a:spcAft>
                <a:spcPts val="0"/>
              </a:spcAft>
              <a:buClr>
                <a:schemeClr val="dk1"/>
              </a:buClr>
              <a:buSzPts val="5200"/>
              <a:buFont typeface="Arial"/>
              <a:buNone/>
              <a:defRPr sz="5200" b="0" i="0" u="none" strike="noStrike" cap="none">
                <a:solidFill>
                  <a:schemeClr val="dk1"/>
                </a:solidFill>
                <a:latin typeface="Arial"/>
                <a:ea typeface="Arial"/>
                <a:cs typeface="Arial"/>
                <a:sym typeface="Arial"/>
              </a:defRPr>
            </a:lvl4pPr>
            <a:lvl5pPr marR="0" lvl="4" algn="ctr">
              <a:lnSpc>
                <a:spcPct val="100000"/>
              </a:lnSpc>
              <a:spcBef>
                <a:spcPts val="0"/>
              </a:spcBef>
              <a:spcAft>
                <a:spcPts val="0"/>
              </a:spcAft>
              <a:buClr>
                <a:schemeClr val="dk1"/>
              </a:buClr>
              <a:buSzPts val="5200"/>
              <a:buFont typeface="Arial"/>
              <a:buNone/>
              <a:defRPr sz="5200" b="0" i="0" u="none" strike="noStrike" cap="none">
                <a:solidFill>
                  <a:schemeClr val="dk1"/>
                </a:solidFill>
                <a:latin typeface="Arial"/>
                <a:ea typeface="Arial"/>
                <a:cs typeface="Arial"/>
                <a:sym typeface="Arial"/>
              </a:defRPr>
            </a:lvl5pPr>
            <a:lvl6pPr marR="0" lvl="5" algn="ctr">
              <a:lnSpc>
                <a:spcPct val="100000"/>
              </a:lnSpc>
              <a:spcBef>
                <a:spcPts val="0"/>
              </a:spcBef>
              <a:spcAft>
                <a:spcPts val="0"/>
              </a:spcAft>
              <a:buClr>
                <a:schemeClr val="dk1"/>
              </a:buClr>
              <a:buSzPts val="5200"/>
              <a:buFont typeface="Arial"/>
              <a:buNone/>
              <a:defRPr sz="5200" b="0" i="0" u="none" strike="noStrike" cap="none">
                <a:solidFill>
                  <a:schemeClr val="dk1"/>
                </a:solidFill>
                <a:latin typeface="Arial"/>
                <a:ea typeface="Arial"/>
                <a:cs typeface="Arial"/>
                <a:sym typeface="Arial"/>
              </a:defRPr>
            </a:lvl6pPr>
            <a:lvl7pPr marR="0" lvl="6" algn="ctr">
              <a:lnSpc>
                <a:spcPct val="100000"/>
              </a:lnSpc>
              <a:spcBef>
                <a:spcPts val="0"/>
              </a:spcBef>
              <a:spcAft>
                <a:spcPts val="0"/>
              </a:spcAft>
              <a:buClr>
                <a:schemeClr val="dk1"/>
              </a:buClr>
              <a:buSzPts val="5200"/>
              <a:buFont typeface="Arial"/>
              <a:buNone/>
              <a:defRPr sz="5200" b="0" i="0" u="none" strike="noStrike" cap="none">
                <a:solidFill>
                  <a:schemeClr val="dk1"/>
                </a:solidFill>
                <a:latin typeface="Arial"/>
                <a:ea typeface="Arial"/>
                <a:cs typeface="Arial"/>
                <a:sym typeface="Arial"/>
              </a:defRPr>
            </a:lvl7pPr>
            <a:lvl8pPr marR="0" lvl="7" algn="ctr">
              <a:lnSpc>
                <a:spcPct val="100000"/>
              </a:lnSpc>
              <a:spcBef>
                <a:spcPts val="0"/>
              </a:spcBef>
              <a:spcAft>
                <a:spcPts val="0"/>
              </a:spcAft>
              <a:buClr>
                <a:schemeClr val="dk1"/>
              </a:buClr>
              <a:buSzPts val="5200"/>
              <a:buFont typeface="Arial"/>
              <a:buNone/>
              <a:defRPr sz="5200" b="0" i="0" u="none" strike="noStrike" cap="none">
                <a:solidFill>
                  <a:schemeClr val="dk1"/>
                </a:solidFill>
                <a:latin typeface="Arial"/>
                <a:ea typeface="Arial"/>
                <a:cs typeface="Arial"/>
                <a:sym typeface="Arial"/>
              </a:defRPr>
            </a:lvl8pPr>
            <a:lvl9pPr marR="0" lvl="8" algn="ctr">
              <a:lnSpc>
                <a:spcPct val="100000"/>
              </a:lnSpc>
              <a:spcBef>
                <a:spcPts val="0"/>
              </a:spcBef>
              <a:spcAft>
                <a:spcPts val="0"/>
              </a:spcAft>
              <a:buClr>
                <a:schemeClr val="dk1"/>
              </a:buClr>
              <a:buSzPts val="5200"/>
              <a:buFont typeface="Arial"/>
              <a:buNone/>
              <a:defRPr sz="5200" b="0" i="0" u="none" strike="noStrike" cap="none">
                <a:solidFill>
                  <a:schemeClr val="dk1"/>
                </a:solidFill>
                <a:latin typeface="Arial"/>
                <a:ea typeface="Arial"/>
                <a:cs typeface="Arial"/>
                <a:sym typeface="Arial"/>
              </a:defRPr>
            </a:lvl9pPr>
          </a:lstStyle>
          <a:p>
            <a:endParaRPr/>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marR="0" lvl="0" algn="ctr">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1pPr>
            <a:lvl2pPr marR="0" lvl="1" algn="ctr">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2pPr>
            <a:lvl3pPr marR="0" lvl="2" algn="ctr">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3pPr>
            <a:lvl4pPr marR="0" lvl="3" algn="ctr">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4pPr>
            <a:lvl5pPr marR="0" lvl="4" algn="ctr">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5pPr>
            <a:lvl6pPr marR="0" lvl="5" algn="ctr">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6pPr>
            <a:lvl7pPr marR="0" lvl="6" algn="ctr">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7pPr>
            <a:lvl8pPr marR="0" lvl="7" algn="ctr">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8pPr>
            <a:lvl9pPr marR="0" lvl="8" algn="ctr">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9pPr>
          </a:lstStyle>
          <a:p>
            <a:endParaRPr/>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CAPTION_ONLY">
  <p:cSld name="CAPTION_ONLY">
    <p:spTree>
      <p:nvGrpSpPr>
        <p:cNvPr id="1" name="Shape 47"/>
        <p:cNvGrpSpPr/>
        <p:nvPr/>
      </p:nvGrpSpPr>
      <p:grpSpPr>
        <a:xfrm>
          <a:off x="0" y="0"/>
          <a:ext cx="0" cy="0"/>
          <a:chOff x="0" y="0"/>
          <a:chExt cx="0" cy="0"/>
        </a:xfrm>
      </p:grpSpPr>
      <p:sp>
        <p:nvSpPr>
          <p:cNvPr id="48" name="Google Shape;48;p11"/>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marR="0" lvl="0" indent="-228600" algn="l">
              <a:lnSpc>
                <a:spcPct val="100000"/>
              </a:lnSpc>
              <a:spcBef>
                <a:spcPts val="0"/>
              </a:spcBef>
              <a:spcAft>
                <a:spcPts val="0"/>
              </a:spcAft>
              <a:buClr>
                <a:schemeClr val="dk2"/>
              </a:buClr>
              <a:buSzPts val="1800"/>
              <a:buFont typeface="Arial"/>
              <a:buNone/>
              <a:defRPr sz="1800" b="0" i="0" u="none" strike="noStrike" cap="none">
                <a:solidFill>
                  <a:schemeClr val="dk2"/>
                </a:solidFill>
                <a:latin typeface="Arial"/>
                <a:ea typeface="Arial"/>
                <a:cs typeface="Arial"/>
                <a:sym typeface="Arial"/>
              </a:defRPr>
            </a:lvl1pPr>
          </a:lstStyle>
          <a:p>
            <a:endParaRPr/>
          </a:p>
        </p:txBody>
      </p:sp>
      <p:sp>
        <p:nvSpPr>
          <p:cNvPr id="49" name="Google Shape;49;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IG_NUMBER">
  <p:cSld name="BIG_NUMBER">
    <p:spTree>
      <p:nvGrpSpPr>
        <p:cNvPr id="1" name="Shape 50"/>
        <p:cNvGrpSpPr/>
        <p:nvPr/>
      </p:nvGrpSpPr>
      <p:grpSpPr>
        <a:xfrm>
          <a:off x="0" y="0"/>
          <a:ext cx="0" cy="0"/>
          <a:chOff x="0" y="0"/>
          <a:chExt cx="0" cy="0"/>
        </a:xfrm>
      </p:grpSpPr>
      <p:sp>
        <p:nvSpPr>
          <p:cNvPr id="51" name="Google Shape;51;p12"/>
          <p:cNvSpPr txBox="1">
            <a:spLocks noGrp="1"/>
          </p:cNvSpPr>
          <p:nvPr>
            <p:ph type="title"/>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marR="0" lvl="0" algn="ctr">
              <a:lnSpc>
                <a:spcPct val="100000"/>
              </a:lnSpc>
              <a:spcBef>
                <a:spcPts val="0"/>
              </a:spcBef>
              <a:spcAft>
                <a:spcPts val="0"/>
              </a:spcAft>
              <a:buClr>
                <a:schemeClr val="dk1"/>
              </a:buClr>
              <a:buSzPts val="12000"/>
              <a:buFont typeface="Arial"/>
              <a:buNone/>
              <a:defRPr sz="12000" b="0" i="0" u="none" strike="noStrike" cap="none">
                <a:solidFill>
                  <a:schemeClr val="dk1"/>
                </a:solidFill>
                <a:latin typeface="Arial"/>
                <a:ea typeface="Arial"/>
                <a:cs typeface="Arial"/>
                <a:sym typeface="Arial"/>
              </a:defRPr>
            </a:lvl1pPr>
            <a:lvl2pPr marR="0" lvl="1" algn="ctr">
              <a:lnSpc>
                <a:spcPct val="100000"/>
              </a:lnSpc>
              <a:spcBef>
                <a:spcPts val="0"/>
              </a:spcBef>
              <a:spcAft>
                <a:spcPts val="0"/>
              </a:spcAft>
              <a:buClr>
                <a:schemeClr val="dk1"/>
              </a:buClr>
              <a:buSzPts val="12000"/>
              <a:buFont typeface="Arial"/>
              <a:buNone/>
              <a:defRPr sz="12000" b="0" i="0" u="none" strike="noStrike" cap="none">
                <a:solidFill>
                  <a:schemeClr val="dk1"/>
                </a:solidFill>
                <a:latin typeface="Arial"/>
                <a:ea typeface="Arial"/>
                <a:cs typeface="Arial"/>
                <a:sym typeface="Arial"/>
              </a:defRPr>
            </a:lvl2pPr>
            <a:lvl3pPr marR="0" lvl="2" algn="ctr">
              <a:lnSpc>
                <a:spcPct val="100000"/>
              </a:lnSpc>
              <a:spcBef>
                <a:spcPts val="0"/>
              </a:spcBef>
              <a:spcAft>
                <a:spcPts val="0"/>
              </a:spcAft>
              <a:buClr>
                <a:schemeClr val="dk1"/>
              </a:buClr>
              <a:buSzPts val="12000"/>
              <a:buFont typeface="Arial"/>
              <a:buNone/>
              <a:defRPr sz="12000" b="0" i="0" u="none" strike="noStrike" cap="none">
                <a:solidFill>
                  <a:schemeClr val="dk1"/>
                </a:solidFill>
                <a:latin typeface="Arial"/>
                <a:ea typeface="Arial"/>
                <a:cs typeface="Arial"/>
                <a:sym typeface="Arial"/>
              </a:defRPr>
            </a:lvl3pPr>
            <a:lvl4pPr marR="0" lvl="3" algn="ctr">
              <a:lnSpc>
                <a:spcPct val="100000"/>
              </a:lnSpc>
              <a:spcBef>
                <a:spcPts val="0"/>
              </a:spcBef>
              <a:spcAft>
                <a:spcPts val="0"/>
              </a:spcAft>
              <a:buClr>
                <a:schemeClr val="dk1"/>
              </a:buClr>
              <a:buSzPts val="12000"/>
              <a:buFont typeface="Arial"/>
              <a:buNone/>
              <a:defRPr sz="12000" b="0" i="0" u="none" strike="noStrike" cap="none">
                <a:solidFill>
                  <a:schemeClr val="dk1"/>
                </a:solidFill>
                <a:latin typeface="Arial"/>
                <a:ea typeface="Arial"/>
                <a:cs typeface="Arial"/>
                <a:sym typeface="Arial"/>
              </a:defRPr>
            </a:lvl4pPr>
            <a:lvl5pPr marR="0" lvl="4" algn="ctr">
              <a:lnSpc>
                <a:spcPct val="100000"/>
              </a:lnSpc>
              <a:spcBef>
                <a:spcPts val="0"/>
              </a:spcBef>
              <a:spcAft>
                <a:spcPts val="0"/>
              </a:spcAft>
              <a:buClr>
                <a:schemeClr val="dk1"/>
              </a:buClr>
              <a:buSzPts val="12000"/>
              <a:buFont typeface="Arial"/>
              <a:buNone/>
              <a:defRPr sz="12000" b="0" i="0" u="none" strike="noStrike" cap="none">
                <a:solidFill>
                  <a:schemeClr val="dk1"/>
                </a:solidFill>
                <a:latin typeface="Arial"/>
                <a:ea typeface="Arial"/>
                <a:cs typeface="Arial"/>
                <a:sym typeface="Arial"/>
              </a:defRPr>
            </a:lvl5pPr>
            <a:lvl6pPr marR="0" lvl="5" algn="ctr">
              <a:lnSpc>
                <a:spcPct val="100000"/>
              </a:lnSpc>
              <a:spcBef>
                <a:spcPts val="0"/>
              </a:spcBef>
              <a:spcAft>
                <a:spcPts val="0"/>
              </a:spcAft>
              <a:buClr>
                <a:schemeClr val="dk1"/>
              </a:buClr>
              <a:buSzPts val="12000"/>
              <a:buFont typeface="Arial"/>
              <a:buNone/>
              <a:defRPr sz="12000" b="0" i="0" u="none" strike="noStrike" cap="none">
                <a:solidFill>
                  <a:schemeClr val="dk1"/>
                </a:solidFill>
                <a:latin typeface="Arial"/>
                <a:ea typeface="Arial"/>
                <a:cs typeface="Arial"/>
                <a:sym typeface="Arial"/>
              </a:defRPr>
            </a:lvl6pPr>
            <a:lvl7pPr marR="0" lvl="6" algn="ctr">
              <a:lnSpc>
                <a:spcPct val="100000"/>
              </a:lnSpc>
              <a:spcBef>
                <a:spcPts val="0"/>
              </a:spcBef>
              <a:spcAft>
                <a:spcPts val="0"/>
              </a:spcAft>
              <a:buClr>
                <a:schemeClr val="dk1"/>
              </a:buClr>
              <a:buSzPts val="12000"/>
              <a:buFont typeface="Arial"/>
              <a:buNone/>
              <a:defRPr sz="12000" b="0" i="0" u="none" strike="noStrike" cap="none">
                <a:solidFill>
                  <a:schemeClr val="dk1"/>
                </a:solidFill>
                <a:latin typeface="Arial"/>
                <a:ea typeface="Arial"/>
                <a:cs typeface="Arial"/>
                <a:sym typeface="Arial"/>
              </a:defRPr>
            </a:lvl7pPr>
            <a:lvl8pPr marR="0" lvl="7" algn="ctr">
              <a:lnSpc>
                <a:spcPct val="100000"/>
              </a:lnSpc>
              <a:spcBef>
                <a:spcPts val="0"/>
              </a:spcBef>
              <a:spcAft>
                <a:spcPts val="0"/>
              </a:spcAft>
              <a:buClr>
                <a:schemeClr val="dk1"/>
              </a:buClr>
              <a:buSzPts val="12000"/>
              <a:buFont typeface="Arial"/>
              <a:buNone/>
              <a:defRPr sz="12000" b="0" i="0" u="none" strike="noStrike" cap="none">
                <a:solidFill>
                  <a:schemeClr val="dk1"/>
                </a:solidFill>
                <a:latin typeface="Arial"/>
                <a:ea typeface="Arial"/>
                <a:cs typeface="Arial"/>
                <a:sym typeface="Arial"/>
              </a:defRPr>
            </a:lvl8pPr>
            <a:lvl9pPr marR="0" lvl="8" algn="ctr">
              <a:lnSpc>
                <a:spcPct val="100000"/>
              </a:lnSpc>
              <a:spcBef>
                <a:spcPts val="0"/>
              </a:spcBef>
              <a:spcAft>
                <a:spcPts val="0"/>
              </a:spcAft>
              <a:buClr>
                <a:schemeClr val="dk1"/>
              </a:buClr>
              <a:buSzPts val="12000"/>
              <a:buFont typeface="Arial"/>
              <a:buNone/>
              <a:defRPr sz="12000" b="0" i="0" u="none" strike="noStrike" cap="none">
                <a:solidFill>
                  <a:schemeClr val="dk1"/>
                </a:solidFill>
                <a:latin typeface="Arial"/>
                <a:ea typeface="Arial"/>
                <a:cs typeface="Arial"/>
                <a:sym typeface="Arial"/>
              </a:defRPr>
            </a:lvl9pPr>
          </a:lstStyle>
          <a:p>
            <a:endParaRPr/>
          </a:p>
        </p:txBody>
      </p:sp>
      <p:sp>
        <p:nvSpPr>
          <p:cNvPr id="52" name="Google Shape;52;p12"/>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marR="0" lvl="0" indent="-342900" algn="ctr">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ctr">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ctr">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ctr">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ctr">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ctr">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ctr">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ctr">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ctr">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53" name="Google Shape;53;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4"/>
        <p:cNvGrpSpPr/>
        <p:nvPr/>
      </p:nvGrpSpPr>
      <p:grpSpPr>
        <a:xfrm>
          <a:off x="0" y="0"/>
          <a:ext cx="0" cy="0"/>
          <a:chOff x="0" y="0"/>
          <a:chExt cx="0" cy="0"/>
        </a:xfrm>
      </p:grpSpPr>
      <p:sp>
        <p:nvSpPr>
          <p:cNvPr id="55" name="Google Shape;55;p1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OBJECT" type="obj">
  <p:cSld name="OBJECT">
    <p:spTree>
      <p:nvGrpSpPr>
        <p:cNvPr id="1" name="Shape 13"/>
        <p:cNvGrpSpPr/>
        <p:nvPr/>
      </p:nvGrpSpPr>
      <p:grpSpPr>
        <a:xfrm>
          <a:off x="0" y="0"/>
          <a:ext cx="0" cy="0"/>
          <a:chOff x="0" y="0"/>
          <a:chExt cx="0" cy="0"/>
        </a:xfrm>
      </p:grpSpPr>
      <p:sp>
        <p:nvSpPr>
          <p:cNvPr id="14" name="Google Shape;14;p3"/>
          <p:cNvSpPr txBox="1">
            <a:spLocks noGrp="1"/>
          </p:cNvSpPr>
          <p:nvPr>
            <p:ph type="body" idx="1"/>
          </p:nvPr>
        </p:nvSpPr>
        <p:spPr>
          <a:xfrm>
            <a:off x="457200" y="1110996"/>
            <a:ext cx="8229600" cy="3394472"/>
          </a:xfrm>
          <a:prstGeom prst="rect">
            <a:avLst/>
          </a:prstGeom>
          <a:noFill/>
          <a:ln>
            <a:noFill/>
          </a:ln>
        </p:spPr>
        <p:txBody>
          <a:bodyPr spcFirstLastPara="1" wrap="square" lIns="91425" tIns="91425" rIns="91425" bIns="91425" anchor="t" anchorCtr="0">
            <a:noAutofit/>
          </a:bodyPr>
          <a:lstStyle>
            <a:lvl1pPr marL="457200" marR="0" lvl="0" indent="-345186" algn="l">
              <a:lnSpc>
                <a:spcPct val="115000"/>
              </a:lnSpc>
              <a:spcBef>
                <a:spcPts val="400"/>
              </a:spcBef>
              <a:spcAft>
                <a:spcPts val="0"/>
              </a:spcAft>
              <a:buClr>
                <a:schemeClr val="accent1"/>
              </a:buClr>
              <a:buSzPts val="1836"/>
              <a:buFont typeface="Noto Sans Symbols"/>
              <a:buChar char="▶"/>
              <a:defRPr sz="2700" b="0" i="0" u="none" strike="noStrike" cap="none">
                <a:solidFill>
                  <a:schemeClr val="dk1"/>
                </a:solidFill>
                <a:latin typeface="Rambla"/>
                <a:ea typeface="Rambla"/>
                <a:cs typeface="Rambla"/>
                <a:sym typeface="Rambla"/>
              </a:defRPr>
            </a:lvl1pPr>
            <a:lvl2pPr marL="914400" marR="0" lvl="1" indent="-374650" algn="l">
              <a:lnSpc>
                <a:spcPct val="115000"/>
              </a:lnSpc>
              <a:spcBef>
                <a:spcPts val="324"/>
              </a:spcBef>
              <a:spcAft>
                <a:spcPts val="0"/>
              </a:spcAft>
              <a:buClr>
                <a:schemeClr val="accent1"/>
              </a:buClr>
              <a:buSzPts val="2300"/>
              <a:buFont typeface="Verdana"/>
              <a:buChar char="◦"/>
              <a:defRPr sz="2300" b="0" i="0" u="none" strike="noStrike" cap="none">
                <a:solidFill>
                  <a:schemeClr val="dk1"/>
                </a:solidFill>
                <a:latin typeface="Rambla"/>
                <a:ea typeface="Rambla"/>
                <a:cs typeface="Rambla"/>
                <a:sym typeface="Rambla"/>
              </a:defRPr>
            </a:lvl2pPr>
            <a:lvl3pPr marL="1371600" marR="0" lvl="2" indent="-361950" algn="l">
              <a:lnSpc>
                <a:spcPct val="115000"/>
              </a:lnSpc>
              <a:spcBef>
                <a:spcPts val="1600"/>
              </a:spcBef>
              <a:spcAft>
                <a:spcPts val="0"/>
              </a:spcAft>
              <a:buClr>
                <a:schemeClr val="accent2"/>
              </a:buClr>
              <a:buSzPts val="2100"/>
              <a:buFont typeface="Noto Sans Symbols"/>
              <a:buChar char="⚫"/>
              <a:defRPr sz="2100" b="0" i="0" u="none" strike="noStrike" cap="none">
                <a:solidFill>
                  <a:schemeClr val="dk1"/>
                </a:solidFill>
                <a:latin typeface="Rambla"/>
                <a:ea typeface="Rambla"/>
                <a:cs typeface="Rambla"/>
                <a:sym typeface="Rambla"/>
              </a:defRPr>
            </a:lvl3pPr>
            <a:lvl4pPr marL="1828800" marR="0" lvl="3" indent="-349250" algn="l">
              <a:lnSpc>
                <a:spcPct val="115000"/>
              </a:lnSpc>
              <a:spcBef>
                <a:spcPts val="1600"/>
              </a:spcBef>
              <a:spcAft>
                <a:spcPts val="0"/>
              </a:spcAft>
              <a:buClr>
                <a:schemeClr val="accent2"/>
              </a:buClr>
              <a:buSzPts val="1900"/>
              <a:buFont typeface="Noto Sans Symbols"/>
              <a:buChar char="⚫"/>
              <a:defRPr sz="1900" b="0" i="0" u="none" strike="noStrike" cap="none">
                <a:solidFill>
                  <a:schemeClr val="dk1"/>
                </a:solidFill>
                <a:latin typeface="Rambla"/>
                <a:ea typeface="Rambla"/>
                <a:cs typeface="Rambla"/>
                <a:sym typeface="Rambla"/>
              </a:defRPr>
            </a:lvl4pPr>
            <a:lvl5pPr marL="2286000" marR="0" lvl="4" indent="-342900" algn="l">
              <a:lnSpc>
                <a:spcPct val="115000"/>
              </a:lnSpc>
              <a:spcBef>
                <a:spcPts val="1600"/>
              </a:spcBef>
              <a:spcAft>
                <a:spcPts val="0"/>
              </a:spcAft>
              <a:buClr>
                <a:schemeClr val="accent2"/>
              </a:buClr>
              <a:buSzPts val="1800"/>
              <a:buFont typeface="Noto Sans Symbols"/>
              <a:buChar char="⚫"/>
              <a:defRPr sz="1800" b="0" i="0" u="none" strike="noStrike" cap="none">
                <a:solidFill>
                  <a:schemeClr val="dk1"/>
                </a:solidFill>
                <a:latin typeface="Rambla"/>
                <a:ea typeface="Rambla"/>
                <a:cs typeface="Rambla"/>
                <a:sym typeface="Rambla"/>
              </a:defRPr>
            </a:lvl5pPr>
            <a:lvl6pPr marL="2743200" marR="0" lvl="5" indent="-342900" algn="l">
              <a:lnSpc>
                <a:spcPct val="115000"/>
              </a:lnSpc>
              <a:spcBef>
                <a:spcPts val="1600"/>
              </a:spcBef>
              <a:spcAft>
                <a:spcPts val="0"/>
              </a:spcAft>
              <a:buClr>
                <a:schemeClr val="accent3"/>
              </a:buClr>
              <a:buSzPts val="1800"/>
              <a:buFont typeface="Noto Sans Symbols"/>
              <a:buChar char="◾"/>
              <a:defRPr sz="1800" b="0" i="0" u="none" strike="noStrike" cap="none">
                <a:solidFill>
                  <a:schemeClr val="dk1"/>
                </a:solidFill>
                <a:latin typeface="Rambla"/>
                <a:ea typeface="Rambla"/>
                <a:cs typeface="Rambla"/>
                <a:sym typeface="Rambla"/>
              </a:defRPr>
            </a:lvl6pPr>
            <a:lvl7pPr marL="3200400" marR="0" lvl="6" indent="-330200" algn="l">
              <a:lnSpc>
                <a:spcPct val="115000"/>
              </a:lnSpc>
              <a:spcBef>
                <a:spcPts val="1600"/>
              </a:spcBef>
              <a:spcAft>
                <a:spcPts val="0"/>
              </a:spcAft>
              <a:buClr>
                <a:schemeClr val="accent3"/>
              </a:buClr>
              <a:buSzPts val="1600"/>
              <a:buFont typeface="Noto Sans Symbols"/>
              <a:buChar char="◾"/>
              <a:defRPr sz="1600" b="0" i="0" u="none" strike="noStrike" cap="none">
                <a:solidFill>
                  <a:schemeClr val="dk1"/>
                </a:solidFill>
                <a:latin typeface="Rambla"/>
                <a:ea typeface="Rambla"/>
                <a:cs typeface="Rambla"/>
                <a:sym typeface="Rambla"/>
              </a:defRPr>
            </a:lvl7pPr>
            <a:lvl8pPr marL="3657600" marR="0" lvl="7" indent="-330200" algn="l">
              <a:lnSpc>
                <a:spcPct val="115000"/>
              </a:lnSpc>
              <a:spcBef>
                <a:spcPts val="1600"/>
              </a:spcBef>
              <a:spcAft>
                <a:spcPts val="0"/>
              </a:spcAft>
              <a:buClr>
                <a:schemeClr val="accent3"/>
              </a:buClr>
              <a:buSzPts val="1600"/>
              <a:buFont typeface="Noto Sans Symbols"/>
              <a:buChar char="◾"/>
              <a:defRPr sz="1600" b="0" i="0" u="none" strike="noStrike" cap="none">
                <a:solidFill>
                  <a:schemeClr val="dk1"/>
                </a:solidFill>
                <a:latin typeface="Rambla"/>
                <a:ea typeface="Rambla"/>
                <a:cs typeface="Rambla"/>
                <a:sym typeface="Rambla"/>
              </a:defRPr>
            </a:lvl8pPr>
            <a:lvl9pPr marL="4114800" marR="0" lvl="8" indent="-330200" algn="l">
              <a:lnSpc>
                <a:spcPct val="115000"/>
              </a:lnSpc>
              <a:spcBef>
                <a:spcPts val="1600"/>
              </a:spcBef>
              <a:spcAft>
                <a:spcPts val="1600"/>
              </a:spcAft>
              <a:buClr>
                <a:schemeClr val="accent3"/>
              </a:buClr>
              <a:buSzPts val="1600"/>
              <a:buFont typeface="Noto Sans Symbols"/>
              <a:buChar char="◾"/>
              <a:defRPr sz="1600" b="0" i="0" u="none" strike="noStrike" cap="none">
                <a:solidFill>
                  <a:schemeClr val="dk1"/>
                </a:solidFill>
                <a:latin typeface="Rambla"/>
                <a:ea typeface="Rambla"/>
                <a:cs typeface="Rambla"/>
                <a:sym typeface="Rambla"/>
              </a:defRPr>
            </a:lvl9pPr>
          </a:lstStyle>
          <a:p>
            <a:endParaRPr/>
          </a:p>
        </p:txBody>
      </p:sp>
      <p:sp>
        <p:nvSpPr>
          <p:cNvPr id="15" name="Google Shape;15;p3"/>
          <p:cNvSpPr txBox="1">
            <a:spLocks noGrp="1"/>
          </p:cNvSpPr>
          <p:nvPr>
            <p:ph type="dt" idx="10"/>
          </p:nvPr>
        </p:nvSpPr>
        <p:spPr>
          <a:xfrm>
            <a:off x="6727032" y="4805958"/>
            <a:ext cx="1920240" cy="274320"/>
          </a:xfrm>
          <a:prstGeom prst="rect">
            <a:avLst/>
          </a:prstGeom>
          <a:noFill/>
          <a:ln>
            <a:noFill/>
          </a:ln>
        </p:spPr>
        <p:txBody>
          <a:bodyPr spcFirstLastPara="1" wrap="square" lIns="91425" tIns="91425" rIns="91425" bIns="91425" anchor="b" anchorCtr="0">
            <a:noAutofit/>
          </a:bodyPr>
          <a:lstStyle>
            <a:lvl1pPr marR="0" lvl="0" algn="l" rtl="0">
              <a:lnSpc>
                <a:spcPct val="100000"/>
              </a:lnSpc>
              <a:spcBef>
                <a:spcPts val="0"/>
              </a:spcBef>
              <a:spcAft>
                <a:spcPts val="0"/>
              </a:spcAft>
              <a:buClr>
                <a:srgbClr val="000000"/>
              </a:buClr>
              <a:buSzPts val="1400"/>
              <a:buFont typeface="Arial"/>
              <a:buNone/>
              <a:defRPr sz="1000" b="0" i="0" u="none" strike="noStrike" cap="none">
                <a:solidFill>
                  <a:schemeClr val="dk1"/>
                </a:solidFill>
                <a:latin typeface="Rambla"/>
                <a:ea typeface="Rambla"/>
                <a:cs typeface="Rambla"/>
                <a:sym typeface="Rambla"/>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9pPr>
          </a:lstStyle>
          <a:p>
            <a:endParaRPr dirty="0"/>
          </a:p>
        </p:txBody>
      </p:sp>
      <p:sp>
        <p:nvSpPr>
          <p:cNvPr id="16" name="Google Shape;16;p3"/>
          <p:cNvSpPr txBox="1">
            <a:spLocks noGrp="1"/>
          </p:cNvSpPr>
          <p:nvPr>
            <p:ph type="ftr" idx="11"/>
          </p:nvPr>
        </p:nvSpPr>
        <p:spPr>
          <a:xfrm>
            <a:off x="4380072" y="4805958"/>
            <a:ext cx="2350681" cy="273844"/>
          </a:xfrm>
          <a:prstGeom prst="rect">
            <a:avLst/>
          </a:prstGeom>
          <a:noFill/>
          <a:ln>
            <a:noFill/>
          </a:ln>
        </p:spPr>
        <p:txBody>
          <a:bodyPr spcFirstLastPara="1" wrap="square" lIns="91425" tIns="91425" rIns="91425" bIns="91425" anchor="b" anchorCtr="0">
            <a:noAutofit/>
          </a:bodyPr>
          <a:lstStyle>
            <a:lvl1pPr marR="0" lvl="0" algn="r" rtl="0">
              <a:lnSpc>
                <a:spcPct val="100000"/>
              </a:lnSpc>
              <a:spcBef>
                <a:spcPts val="0"/>
              </a:spcBef>
              <a:spcAft>
                <a:spcPts val="0"/>
              </a:spcAft>
              <a:buClr>
                <a:srgbClr val="000000"/>
              </a:buClr>
              <a:buSzPts val="1400"/>
              <a:buFont typeface="Arial"/>
              <a:buNone/>
              <a:defRPr sz="1000" b="0" i="0" u="none" strike="noStrike" cap="none">
                <a:solidFill>
                  <a:schemeClr val="dk1"/>
                </a:solidFill>
                <a:latin typeface="Rambla"/>
                <a:ea typeface="Rambla"/>
                <a:cs typeface="Rambla"/>
                <a:sym typeface="Rambla"/>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9pPr>
          </a:lstStyle>
          <a:p>
            <a:endParaRPr dirty="0"/>
          </a:p>
        </p:txBody>
      </p:sp>
      <p:sp>
        <p:nvSpPr>
          <p:cNvPr id="17" name="Google Shape;17;p3"/>
          <p:cNvSpPr txBox="1">
            <a:spLocks noGrp="1"/>
          </p:cNvSpPr>
          <p:nvPr>
            <p:ph type="sldNum" idx="12"/>
          </p:nvPr>
        </p:nvSpPr>
        <p:spPr>
          <a:xfrm>
            <a:off x="8647272" y="4805958"/>
            <a:ext cx="365760" cy="273844"/>
          </a:xfrm>
          <a:prstGeom prst="rect">
            <a:avLst/>
          </a:prstGeom>
          <a:noFill/>
          <a:ln>
            <a:noFill/>
          </a:ln>
        </p:spPr>
        <p:txBody>
          <a:bodyPr spcFirstLastPara="1" wrap="square" lIns="91425" tIns="45700" rIns="91425" bIns="45700" anchor="b"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1"/>
                </a:solidFill>
                <a:latin typeface="Rambla"/>
                <a:ea typeface="Rambla"/>
                <a:cs typeface="Rambla"/>
                <a:sym typeface="Rambla"/>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1"/>
                </a:solidFill>
                <a:latin typeface="Rambla"/>
                <a:ea typeface="Rambla"/>
                <a:cs typeface="Rambla"/>
                <a:sym typeface="Rambla"/>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1"/>
                </a:solidFill>
                <a:latin typeface="Rambla"/>
                <a:ea typeface="Rambla"/>
                <a:cs typeface="Rambla"/>
                <a:sym typeface="Rambla"/>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1"/>
                </a:solidFill>
                <a:latin typeface="Rambla"/>
                <a:ea typeface="Rambla"/>
                <a:cs typeface="Rambla"/>
                <a:sym typeface="Rambla"/>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1"/>
                </a:solidFill>
                <a:latin typeface="Rambla"/>
                <a:ea typeface="Rambla"/>
                <a:cs typeface="Rambla"/>
                <a:sym typeface="Rambla"/>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1"/>
                </a:solidFill>
                <a:latin typeface="Rambla"/>
                <a:ea typeface="Rambla"/>
                <a:cs typeface="Rambla"/>
                <a:sym typeface="Rambla"/>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1"/>
                </a:solidFill>
                <a:latin typeface="Rambla"/>
                <a:ea typeface="Rambla"/>
                <a:cs typeface="Rambla"/>
                <a:sym typeface="Rambla"/>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1"/>
                </a:solidFill>
                <a:latin typeface="Rambla"/>
                <a:ea typeface="Rambla"/>
                <a:cs typeface="Rambla"/>
                <a:sym typeface="Rambla"/>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1"/>
                </a:solidFill>
                <a:latin typeface="Rambla"/>
                <a:ea typeface="Rambla"/>
                <a:cs typeface="Rambla"/>
                <a:sym typeface="Rambla"/>
              </a:defRPr>
            </a:lvl9pPr>
          </a:lstStyle>
          <a:p>
            <a:pPr marL="0" lvl="0" indent="0" algn="r" rtl="0">
              <a:spcBef>
                <a:spcPts val="0"/>
              </a:spcBef>
              <a:spcAft>
                <a:spcPts val="0"/>
              </a:spcAft>
              <a:buNone/>
            </a:pPr>
            <a:fld id="{00000000-1234-1234-1234-123412341234}" type="slidenum">
              <a:rPr lang="en-US"/>
              <a:t>‹Nº›</a:t>
            </a:fld>
            <a:endParaRPr dirty="0"/>
          </a:p>
        </p:txBody>
      </p:sp>
      <p:sp>
        <p:nvSpPr>
          <p:cNvPr id="18" name="Google Shape;18;p3"/>
          <p:cNvSpPr txBox="1">
            <a:spLocks noGrp="1"/>
          </p:cNvSpPr>
          <p:nvPr>
            <p:ph type="title"/>
          </p:nvPr>
        </p:nvSpPr>
        <p:spPr>
          <a:xfrm>
            <a:off x="457200" y="205978"/>
            <a:ext cx="8229600" cy="857250"/>
          </a:xfrm>
          <a:prstGeom prst="rect">
            <a:avLst/>
          </a:prstGeom>
          <a:noFill/>
          <a:ln>
            <a:noFill/>
          </a:ln>
        </p:spPr>
        <p:txBody>
          <a:bodyPr spcFirstLastPara="1" wrap="square" lIns="91425" tIns="91425" rIns="91425" bIns="91425" anchor="ctr" anchorCtr="0">
            <a:noAutofit/>
          </a:bodyPr>
          <a:lstStyle>
            <a:lvl1pPr marR="0" lvl="0" algn="l">
              <a:lnSpc>
                <a:spcPct val="100000"/>
              </a:lnSpc>
              <a:spcBef>
                <a:spcPts val="0"/>
              </a:spcBef>
              <a:spcAft>
                <a:spcPts val="0"/>
              </a:spcAft>
              <a:buClr>
                <a:schemeClr val="dk2"/>
              </a:buClr>
              <a:buSzPts val="4100"/>
              <a:buFont typeface="Rambla"/>
              <a:buNone/>
              <a:defRPr sz="4100" b="1" i="0" u="none" strike="noStrike" cap="none">
                <a:solidFill>
                  <a:schemeClr val="dk2"/>
                </a:solidFill>
                <a:latin typeface="Rambla"/>
                <a:ea typeface="Rambla"/>
                <a:cs typeface="Rambla"/>
                <a:sym typeface="Rambla"/>
              </a:defRPr>
            </a:lvl1pPr>
            <a:lvl2pPr marR="0" lvl="1" algn="l">
              <a:lnSpc>
                <a:spcPct val="100000"/>
              </a:lnSpc>
              <a:spcBef>
                <a:spcPts val="0"/>
              </a:spcBef>
              <a:spcAft>
                <a:spcPts val="0"/>
              </a:spcAft>
              <a:buClr>
                <a:schemeClr val="dk1"/>
              </a:buClr>
              <a:buSzPts val="2800"/>
              <a:buFont typeface="Arial"/>
              <a:buNone/>
              <a:defRPr sz="1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Clr>
                <a:schemeClr val="dk1"/>
              </a:buClr>
              <a:buSzPts val="2800"/>
              <a:buFont typeface="Arial"/>
              <a:buNone/>
              <a:defRPr sz="1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Clr>
                <a:schemeClr val="dk1"/>
              </a:buClr>
              <a:buSzPts val="2800"/>
              <a:buFont typeface="Arial"/>
              <a:buNone/>
              <a:defRPr sz="1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Clr>
                <a:schemeClr val="dk1"/>
              </a:buClr>
              <a:buSzPts val="2800"/>
              <a:buFont typeface="Arial"/>
              <a:buNone/>
              <a:defRPr sz="1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Clr>
                <a:schemeClr val="dk1"/>
              </a:buClr>
              <a:buSzPts val="2800"/>
              <a:buFont typeface="Arial"/>
              <a:buNone/>
              <a:defRPr sz="1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Clr>
                <a:schemeClr val="dk1"/>
              </a:buClr>
              <a:buSzPts val="2800"/>
              <a:buFont typeface="Arial"/>
              <a:buNone/>
              <a:defRPr sz="1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Clr>
                <a:schemeClr val="dk1"/>
              </a:buClr>
              <a:buSzPts val="2800"/>
              <a:buFont typeface="Arial"/>
              <a:buNone/>
              <a:defRPr sz="1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Clr>
                <a:schemeClr val="dk1"/>
              </a:buClr>
              <a:buSzPts val="2800"/>
              <a:buFont typeface="Arial"/>
              <a:buNone/>
              <a:defRPr sz="18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_HEADER" type="secHead">
  <p:cSld name="SECTION_HEADER">
    <p:spTree>
      <p:nvGrpSpPr>
        <p:cNvPr id="1" name="Shape 19"/>
        <p:cNvGrpSpPr/>
        <p:nvPr/>
      </p:nvGrpSpPr>
      <p:grpSpPr>
        <a:xfrm>
          <a:off x="0" y="0"/>
          <a:ext cx="0" cy="0"/>
          <a:chOff x="0" y="0"/>
          <a:chExt cx="0" cy="0"/>
        </a:xfrm>
      </p:grpSpPr>
      <p:sp>
        <p:nvSpPr>
          <p:cNvPr id="20" name="Google Shape;20;p4"/>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marR="0" lvl="0" algn="ctr">
              <a:lnSpc>
                <a:spcPct val="100000"/>
              </a:lnSpc>
              <a:spcBef>
                <a:spcPts val="0"/>
              </a:spcBef>
              <a:spcAft>
                <a:spcPts val="0"/>
              </a:spcAft>
              <a:buClr>
                <a:schemeClr val="dk1"/>
              </a:buClr>
              <a:buSzPts val="3600"/>
              <a:buFont typeface="Arial"/>
              <a:buNone/>
              <a:defRPr sz="3600" b="0" i="0" u="none" strike="noStrike" cap="none">
                <a:solidFill>
                  <a:schemeClr val="dk1"/>
                </a:solidFill>
                <a:latin typeface="Arial"/>
                <a:ea typeface="Arial"/>
                <a:cs typeface="Arial"/>
                <a:sym typeface="Arial"/>
              </a:defRPr>
            </a:lvl1pPr>
            <a:lvl2pPr marR="0" lvl="1" algn="ctr">
              <a:lnSpc>
                <a:spcPct val="100000"/>
              </a:lnSpc>
              <a:spcBef>
                <a:spcPts val="0"/>
              </a:spcBef>
              <a:spcAft>
                <a:spcPts val="0"/>
              </a:spcAft>
              <a:buClr>
                <a:schemeClr val="dk1"/>
              </a:buClr>
              <a:buSzPts val="3600"/>
              <a:buFont typeface="Arial"/>
              <a:buNone/>
              <a:defRPr sz="3600" b="0" i="0" u="none" strike="noStrike" cap="none">
                <a:solidFill>
                  <a:schemeClr val="dk1"/>
                </a:solidFill>
                <a:latin typeface="Arial"/>
                <a:ea typeface="Arial"/>
                <a:cs typeface="Arial"/>
                <a:sym typeface="Arial"/>
              </a:defRPr>
            </a:lvl2pPr>
            <a:lvl3pPr marR="0" lvl="2" algn="ctr">
              <a:lnSpc>
                <a:spcPct val="100000"/>
              </a:lnSpc>
              <a:spcBef>
                <a:spcPts val="0"/>
              </a:spcBef>
              <a:spcAft>
                <a:spcPts val="0"/>
              </a:spcAft>
              <a:buClr>
                <a:schemeClr val="dk1"/>
              </a:buClr>
              <a:buSzPts val="3600"/>
              <a:buFont typeface="Arial"/>
              <a:buNone/>
              <a:defRPr sz="3600" b="0" i="0" u="none" strike="noStrike" cap="none">
                <a:solidFill>
                  <a:schemeClr val="dk1"/>
                </a:solidFill>
                <a:latin typeface="Arial"/>
                <a:ea typeface="Arial"/>
                <a:cs typeface="Arial"/>
                <a:sym typeface="Arial"/>
              </a:defRPr>
            </a:lvl3pPr>
            <a:lvl4pPr marR="0" lvl="3" algn="ctr">
              <a:lnSpc>
                <a:spcPct val="100000"/>
              </a:lnSpc>
              <a:spcBef>
                <a:spcPts val="0"/>
              </a:spcBef>
              <a:spcAft>
                <a:spcPts val="0"/>
              </a:spcAft>
              <a:buClr>
                <a:schemeClr val="dk1"/>
              </a:buClr>
              <a:buSzPts val="3600"/>
              <a:buFont typeface="Arial"/>
              <a:buNone/>
              <a:defRPr sz="3600" b="0" i="0" u="none" strike="noStrike" cap="none">
                <a:solidFill>
                  <a:schemeClr val="dk1"/>
                </a:solidFill>
                <a:latin typeface="Arial"/>
                <a:ea typeface="Arial"/>
                <a:cs typeface="Arial"/>
                <a:sym typeface="Arial"/>
              </a:defRPr>
            </a:lvl4pPr>
            <a:lvl5pPr marR="0" lvl="4" algn="ctr">
              <a:lnSpc>
                <a:spcPct val="100000"/>
              </a:lnSpc>
              <a:spcBef>
                <a:spcPts val="0"/>
              </a:spcBef>
              <a:spcAft>
                <a:spcPts val="0"/>
              </a:spcAft>
              <a:buClr>
                <a:schemeClr val="dk1"/>
              </a:buClr>
              <a:buSzPts val="3600"/>
              <a:buFont typeface="Arial"/>
              <a:buNone/>
              <a:defRPr sz="3600" b="0" i="0" u="none" strike="noStrike" cap="none">
                <a:solidFill>
                  <a:schemeClr val="dk1"/>
                </a:solidFill>
                <a:latin typeface="Arial"/>
                <a:ea typeface="Arial"/>
                <a:cs typeface="Arial"/>
                <a:sym typeface="Arial"/>
              </a:defRPr>
            </a:lvl5pPr>
            <a:lvl6pPr marR="0" lvl="5" algn="ctr">
              <a:lnSpc>
                <a:spcPct val="100000"/>
              </a:lnSpc>
              <a:spcBef>
                <a:spcPts val="0"/>
              </a:spcBef>
              <a:spcAft>
                <a:spcPts val="0"/>
              </a:spcAft>
              <a:buClr>
                <a:schemeClr val="dk1"/>
              </a:buClr>
              <a:buSzPts val="3600"/>
              <a:buFont typeface="Arial"/>
              <a:buNone/>
              <a:defRPr sz="3600" b="0" i="0" u="none" strike="noStrike" cap="none">
                <a:solidFill>
                  <a:schemeClr val="dk1"/>
                </a:solidFill>
                <a:latin typeface="Arial"/>
                <a:ea typeface="Arial"/>
                <a:cs typeface="Arial"/>
                <a:sym typeface="Arial"/>
              </a:defRPr>
            </a:lvl6pPr>
            <a:lvl7pPr marR="0" lvl="6" algn="ctr">
              <a:lnSpc>
                <a:spcPct val="100000"/>
              </a:lnSpc>
              <a:spcBef>
                <a:spcPts val="0"/>
              </a:spcBef>
              <a:spcAft>
                <a:spcPts val="0"/>
              </a:spcAft>
              <a:buClr>
                <a:schemeClr val="dk1"/>
              </a:buClr>
              <a:buSzPts val="3600"/>
              <a:buFont typeface="Arial"/>
              <a:buNone/>
              <a:defRPr sz="3600" b="0" i="0" u="none" strike="noStrike" cap="none">
                <a:solidFill>
                  <a:schemeClr val="dk1"/>
                </a:solidFill>
                <a:latin typeface="Arial"/>
                <a:ea typeface="Arial"/>
                <a:cs typeface="Arial"/>
                <a:sym typeface="Arial"/>
              </a:defRPr>
            </a:lvl7pPr>
            <a:lvl8pPr marR="0" lvl="7" algn="ctr">
              <a:lnSpc>
                <a:spcPct val="100000"/>
              </a:lnSpc>
              <a:spcBef>
                <a:spcPts val="0"/>
              </a:spcBef>
              <a:spcAft>
                <a:spcPts val="0"/>
              </a:spcAft>
              <a:buClr>
                <a:schemeClr val="dk1"/>
              </a:buClr>
              <a:buSzPts val="3600"/>
              <a:buFont typeface="Arial"/>
              <a:buNone/>
              <a:defRPr sz="3600" b="0" i="0" u="none" strike="noStrike" cap="none">
                <a:solidFill>
                  <a:schemeClr val="dk1"/>
                </a:solidFill>
                <a:latin typeface="Arial"/>
                <a:ea typeface="Arial"/>
                <a:cs typeface="Arial"/>
                <a:sym typeface="Arial"/>
              </a:defRPr>
            </a:lvl8pPr>
            <a:lvl9pPr marR="0" lvl="8" algn="ctr">
              <a:lnSpc>
                <a:spcPct val="100000"/>
              </a:lnSpc>
              <a:spcBef>
                <a:spcPts val="0"/>
              </a:spcBef>
              <a:spcAft>
                <a:spcPts val="0"/>
              </a:spcAft>
              <a:buClr>
                <a:schemeClr val="dk1"/>
              </a:buClr>
              <a:buSzPts val="3600"/>
              <a:buFont typeface="Arial"/>
              <a:buNone/>
              <a:defRPr sz="3600" b="0" i="0" u="none" strike="noStrike" cap="none">
                <a:solidFill>
                  <a:schemeClr val="dk1"/>
                </a:solidFill>
                <a:latin typeface="Arial"/>
                <a:ea typeface="Arial"/>
                <a:cs typeface="Arial"/>
                <a:sym typeface="Arial"/>
              </a:defRPr>
            </a:lvl9pPr>
          </a:lstStyle>
          <a:p>
            <a:endParaRPr/>
          </a:p>
        </p:txBody>
      </p:sp>
      <p:sp>
        <p:nvSpPr>
          <p:cNvPr id="21" name="Google Shape;21;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_AND_BODY" type="tx">
  <p:cSld name="TITLE_AND_BODY">
    <p:spTree>
      <p:nvGrpSpPr>
        <p:cNvPr id="1" name="Shape 22"/>
        <p:cNvGrpSpPr/>
        <p:nvPr/>
      </p:nvGrpSpPr>
      <p:grpSpPr>
        <a:xfrm>
          <a:off x="0" y="0"/>
          <a:ext cx="0" cy="0"/>
          <a:chOff x="0" y="0"/>
          <a:chExt cx="0" cy="0"/>
        </a:xfrm>
      </p:grpSpPr>
      <p:sp>
        <p:nvSpPr>
          <p:cNvPr id="23" name="Google Shape;23;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24" name="Google Shape;24;p5"/>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25" name="Google Shape;25;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_AND_TWO_COLUMNS" type="twoColTx">
  <p:cSld name="TITLE_AND_TWO_COLUMNS">
    <p:spTree>
      <p:nvGrpSpPr>
        <p:cNvPr id="1" name="Shape 26"/>
        <p:cNvGrpSpPr/>
        <p:nvPr/>
      </p:nvGrpSpPr>
      <p:grpSpPr>
        <a:xfrm>
          <a:off x="0" y="0"/>
          <a:ext cx="0" cy="0"/>
          <a:chOff x="0" y="0"/>
          <a:chExt cx="0" cy="0"/>
        </a:xfrm>
      </p:grpSpPr>
      <p:sp>
        <p:nvSpPr>
          <p:cNvPr id="27" name="Google Shape;27;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28" name="Google Shape;28;p6"/>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marR="0" lvl="0" indent="-317500" algn="l">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1pPr>
            <a:lvl2pPr marL="914400" marR="0" lvl="1"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2pPr>
            <a:lvl3pPr marL="1371600" marR="0" lvl="2"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3pPr>
            <a:lvl4pPr marL="1828800" marR="0" lvl="3"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4pPr>
            <a:lvl5pPr marL="2286000" marR="0" lvl="4"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5pPr>
            <a:lvl6pPr marL="2743200" marR="0" lvl="5"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6pPr>
            <a:lvl7pPr marL="3200400" marR="0" lvl="6"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7pPr>
            <a:lvl8pPr marL="3657600" marR="0" lvl="7"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8pPr>
            <a:lvl9pPr marL="4114800" marR="0" lvl="8" indent="-304800" algn="l">
              <a:lnSpc>
                <a:spcPct val="115000"/>
              </a:lnSpc>
              <a:spcBef>
                <a:spcPts val="1600"/>
              </a:spcBef>
              <a:spcAft>
                <a:spcPts val="1600"/>
              </a:spcAft>
              <a:buClr>
                <a:schemeClr val="dk2"/>
              </a:buClr>
              <a:buSzPts val="1200"/>
              <a:buFont typeface="Arial"/>
              <a:buChar char="■"/>
              <a:defRPr sz="1200" b="0" i="0" u="none" strike="noStrike" cap="none">
                <a:solidFill>
                  <a:schemeClr val="dk2"/>
                </a:solidFill>
                <a:latin typeface="Arial"/>
                <a:ea typeface="Arial"/>
                <a:cs typeface="Arial"/>
                <a:sym typeface="Arial"/>
              </a:defRPr>
            </a:lvl9pPr>
          </a:lstStyle>
          <a:p>
            <a:endParaRPr/>
          </a:p>
        </p:txBody>
      </p:sp>
      <p:sp>
        <p:nvSpPr>
          <p:cNvPr id="29" name="Google Shape;29;p6"/>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marR="0" lvl="0" indent="-317500" algn="l">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1pPr>
            <a:lvl2pPr marL="914400" marR="0" lvl="1"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2pPr>
            <a:lvl3pPr marL="1371600" marR="0" lvl="2"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3pPr>
            <a:lvl4pPr marL="1828800" marR="0" lvl="3"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4pPr>
            <a:lvl5pPr marL="2286000" marR="0" lvl="4"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5pPr>
            <a:lvl6pPr marL="2743200" marR="0" lvl="5"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6pPr>
            <a:lvl7pPr marL="3200400" marR="0" lvl="6"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7pPr>
            <a:lvl8pPr marL="3657600" marR="0" lvl="7"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8pPr>
            <a:lvl9pPr marL="4114800" marR="0" lvl="8" indent="-304800" algn="l">
              <a:lnSpc>
                <a:spcPct val="115000"/>
              </a:lnSpc>
              <a:spcBef>
                <a:spcPts val="1600"/>
              </a:spcBef>
              <a:spcAft>
                <a:spcPts val="1600"/>
              </a:spcAft>
              <a:buClr>
                <a:schemeClr val="dk2"/>
              </a:buClr>
              <a:buSzPts val="1200"/>
              <a:buFont typeface="Arial"/>
              <a:buChar char="■"/>
              <a:defRPr sz="1200" b="0" i="0" u="none" strike="noStrike" cap="none">
                <a:solidFill>
                  <a:schemeClr val="dk2"/>
                </a:solidFill>
                <a:latin typeface="Arial"/>
                <a:ea typeface="Arial"/>
                <a:cs typeface="Arial"/>
                <a:sym typeface="Arial"/>
              </a:defRPr>
            </a:lvl9pPr>
          </a:lstStyle>
          <a:p>
            <a:endParaRPr/>
          </a:p>
        </p:txBody>
      </p:sp>
      <p:sp>
        <p:nvSpPr>
          <p:cNvPr id="30" name="Google Shape;30;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_ONLY" type="titleOnly">
  <p:cSld name="TITLE_ONLY">
    <p:spTree>
      <p:nvGrpSpPr>
        <p:cNvPr id="1" name="Shape 31"/>
        <p:cNvGrpSpPr/>
        <p:nvPr/>
      </p:nvGrpSpPr>
      <p:grpSpPr>
        <a:xfrm>
          <a:off x="0" y="0"/>
          <a:ext cx="0" cy="0"/>
          <a:chOff x="0" y="0"/>
          <a:chExt cx="0" cy="0"/>
        </a:xfrm>
      </p:grpSpPr>
      <p:sp>
        <p:nvSpPr>
          <p:cNvPr id="32" name="Google Shape;32;p7"/>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33" name="Google Shape;33;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ONE_COLUMN_TEXT">
  <p:cSld name="ONE_COLUMN_TEXT">
    <p:spTree>
      <p:nvGrpSpPr>
        <p:cNvPr id="1" name="Shape 34"/>
        <p:cNvGrpSpPr/>
        <p:nvPr/>
      </p:nvGrpSpPr>
      <p:grpSpPr>
        <a:xfrm>
          <a:off x="0" y="0"/>
          <a:ext cx="0" cy="0"/>
          <a:chOff x="0" y="0"/>
          <a:chExt cx="0" cy="0"/>
        </a:xfrm>
      </p:grpSpPr>
      <p:sp>
        <p:nvSpPr>
          <p:cNvPr id="35" name="Google Shape;35;p8"/>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marR="0" lvl="0" algn="l">
              <a:lnSpc>
                <a:spcPct val="100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a:lnSpc>
                <a:spcPct val="100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
        <p:nvSpPr>
          <p:cNvPr id="36" name="Google Shape;36;p8"/>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marR="0" lvl="0" indent="-304800" algn="l">
              <a:lnSpc>
                <a:spcPct val="115000"/>
              </a:lnSpc>
              <a:spcBef>
                <a:spcPts val="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1pPr>
            <a:lvl2pPr marL="914400" marR="0" lvl="1"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2pPr>
            <a:lvl3pPr marL="1371600" marR="0" lvl="2"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3pPr>
            <a:lvl4pPr marL="1828800" marR="0" lvl="3"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4pPr>
            <a:lvl5pPr marL="2286000" marR="0" lvl="4"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5pPr>
            <a:lvl6pPr marL="2743200" marR="0" lvl="5"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6pPr>
            <a:lvl7pPr marL="3200400" marR="0" lvl="6"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7pPr>
            <a:lvl8pPr marL="3657600" marR="0" lvl="7"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8pPr>
            <a:lvl9pPr marL="4114800" marR="0" lvl="8" indent="-304800" algn="l">
              <a:lnSpc>
                <a:spcPct val="115000"/>
              </a:lnSpc>
              <a:spcBef>
                <a:spcPts val="1600"/>
              </a:spcBef>
              <a:spcAft>
                <a:spcPts val="1600"/>
              </a:spcAft>
              <a:buClr>
                <a:schemeClr val="dk2"/>
              </a:buClr>
              <a:buSzPts val="1200"/>
              <a:buFont typeface="Arial"/>
              <a:buChar char="■"/>
              <a:defRPr sz="1200" b="0" i="0" u="none" strike="noStrike" cap="none">
                <a:solidFill>
                  <a:schemeClr val="dk2"/>
                </a:solidFill>
                <a:latin typeface="Arial"/>
                <a:ea typeface="Arial"/>
                <a:cs typeface="Arial"/>
                <a:sym typeface="Arial"/>
              </a:defRPr>
            </a:lvl9pPr>
          </a:lstStyle>
          <a:p>
            <a:endParaRPr/>
          </a:p>
        </p:txBody>
      </p:sp>
      <p:sp>
        <p:nvSpPr>
          <p:cNvPr id="37" name="Google Shape;37;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MAIN_POINT">
  <p:cSld name="MAIN_POINT">
    <p:spTree>
      <p:nvGrpSpPr>
        <p:cNvPr id="1" name="Shape 38"/>
        <p:cNvGrpSpPr/>
        <p:nvPr/>
      </p:nvGrpSpPr>
      <p:grpSpPr>
        <a:xfrm>
          <a:off x="0" y="0"/>
          <a:ext cx="0" cy="0"/>
          <a:chOff x="0" y="0"/>
          <a:chExt cx="0" cy="0"/>
        </a:xfrm>
      </p:grpSpPr>
      <p:sp>
        <p:nvSpPr>
          <p:cNvPr id="39" name="Google Shape;39;p9"/>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marR="0" lvl="0" algn="l">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1pPr>
            <a:lvl2pPr marR="0" lvl="1" algn="l">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SECTION_TITLE_AND_DESCRIPTION">
  <p:cSld name="SECTION_TITLE_AND_DESCRIPTION">
    <p:spTree>
      <p:nvGrpSpPr>
        <p:cNvPr id="1" name="Shape 41"/>
        <p:cNvGrpSpPr/>
        <p:nvPr/>
      </p:nvGrpSpPr>
      <p:grpSpPr>
        <a:xfrm>
          <a:off x="0" y="0"/>
          <a:ext cx="0" cy="0"/>
          <a:chOff x="0" y="0"/>
          <a:chExt cx="0" cy="0"/>
        </a:xfrm>
      </p:grpSpPr>
      <p:sp>
        <p:nvSpPr>
          <p:cNvPr id="42" name="Google Shape;42;p10"/>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43" name="Google Shape;43;p10"/>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marR="0" lvl="0" algn="ctr">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1pPr>
            <a:lvl2pPr marR="0" lvl="1" algn="ctr">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2pPr>
            <a:lvl3pPr marR="0" lvl="2" algn="ctr">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3pPr>
            <a:lvl4pPr marR="0" lvl="3" algn="ctr">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4pPr>
            <a:lvl5pPr marR="0" lvl="4" algn="ctr">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5pPr>
            <a:lvl6pPr marR="0" lvl="5" algn="ctr">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6pPr>
            <a:lvl7pPr marR="0" lvl="6" algn="ctr">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7pPr>
            <a:lvl8pPr marR="0" lvl="7" algn="ctr">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8pPr>
            <a:lvl9pPr marR="0" lvl="8" algn="ctr">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9pPr>
          </a:lstStyle>
          <a:p>
            <a:endParaRPr/>
          </a:p>
        </p:txBody>
      </p:sp>
      <p:sp>
        <p:nvSpPr>
          <p:cNvPr id="44" name="Google Shape;44;p10"/>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marR="0" lvl="0" algn="ctr">
              <a:lnSpc>
                <a:spcPct val="100000"/>
              </a:lnSpc>
              <a:spcBef>
                <a:spcPts val="0"/>
              </a:spcBef>
              <a:spcAft>
                <a:spcPts val="0"/>
              </a:spcAft>
              <a:buClr>
                <a:schemeClr val="dk2"/>
              </a:buClr>
              <a:buSzPts val="2100"/>
              <a:buFont typeface="Arial"/>
              <a:buNone/>
              <a:defRPr sz="2100" b="0" i="0" u="none" strike="noStrike" cap="none">
                <a:solidFill>
                  <a:schemeClr val="dk2"/>
                </a:solidFill>
                <a:latin typeface="Arial"/>
                <a:ea typeface="Arial"/>
                <a:cs typeface="Arial"/>
                <a:sym typeface="Arial"/>
              </a:defRPr>
            </a:lvl1pPr>
            <a:lvl2pPr marR="0" lvl="1" algn="ctr">
              <a:lnSpc>
                <a:spcPct val="100000"/>
              </a:lnSpc>
              <a:spcBef>
                <a:spcPts val="0"/>
              </a:spcBef>
              <a:spcAft>
                <a:spcPts val="0"/>
              </a:spcAft>
              <a:buClr>
                <a:schemeClr val="dk2"/>
              </a:buClr>
              <a:buSzPts val="2100"/>
              <a:buFont typeface="Arial"/>
              <a:buNone/>
              <a:defRPr sz="2100" b="0" i="0" u="none" strike="noStrike" cap="none">
                <a:solidFill>
                  <a:schemeClr val="dk2"/>
                </a:solidFill>
                <a:latin typeface="Arial"/>
                <a:ea typeface="Arial"/>
                <a:cs typeface="Arial"/>
                <a:sym typeface="Arial"/>
              </a:defRPr>
            </a:lvl2pPr>
            <a:lvl3pPr marR="0" lvl="2" algn="ctr">
              <a:lnSpc>
                <a:spcPct val="100000"/>
              </a:lnSpc>
              <a:spcBef>
                <a:spcPts val="0"/>
              </a:spcBef>
              <a:spcAft>
                <a:spcPts val="0"/>
              </a:spcAft>
              <a:buClr>
                <a:schemeClr val="dk2"/>
              </a:buClr>
              <a:buSzPts val="2100"/>
              <a:buFont typeface="Arial"/>
              <a:buNone/>
              <a:defRPr sz="2100" b="0" i="0" u="none" strike="noStrike" cap="none">
                <a:solidFill>
                  <a:schemeClr val="dk2"/>
                </a:solidFill>
                <a:latin typeface="Arial"/>
                <a:ea typeface="Arial"/>
                <a:cs typeface="Arial"/>
                <a:sym typeface="Arial"/>
              </a:defRPr>
            </a:lvl3pPr>
            <a:lvl4pPr marR="0" lvl="3" algn="ctr">
              <a:lnSpc>
                <a:spcPct val="100000"/>
              </a:lnSpc>
              <a:spcBef>
                <a:spcPts val="0"/>
              </a:spcBef>
              <a:spcAft>
                <a:spcPts val="0"/>
              </a:spcAft>
              <a:buClr>
                <a:schemeClr val="dk2"/>
              </a:buClr>
              <a:buSzPts val="2100"/>
              <a:buFont typeface="Arial"/>
              <a:buNone/>
              <a:defRPr sz="2100" b="0" i="0" u="none" strike="noStrike" cap="none">
                <a:solidFill>
                  <a:schemeClr val="dk2"/>
                </a:solidFill>
                <a:latin typeface="Arial"/>
                <a:ea typeface="Arial"/>
                <a:cs typeface="Arial"/>
                <a:sym typeface="Arial"/>
              </a:defRPr>
            </a:lvl4pPr>
            <a:lvl5pPr marR="0" lvl="4" algn="ctr">
              <a:lnSpc>
                <a:spcPct val="100000"/>
              </a:lnSpc>
              <a:spcBef>
                <a:spcPts val="0"/>
              </a:spcBef>
              <a:spcAft>
                <a:spcPts val="0"/>
              </a:spcAft>
              <a:buClr>
                <a:schemeClr val="dk2"/>
              </a:buClr>
              <a:buSzPts val="2100"/>
              <a:buFont typeface="Arial"/>
              <a:buNone/>
              <a:defRPr sz="2100" b="0" i="0" u="none" strike="noStrike" cap="none">
                <a:solidFill>
                  <a:schemeClr val="dk2"/>
                </a:solidFill>
                <a:latin typeface="Arial"/>
                <a:ea typeface="Arial"/>
                <a:cs typeface="Arial"/>
                <a:sym typeface="Arial"/>
              </a:defRPr>
            </a:lvl5pPr>
            <a:lvl6pPr marR="0" lvl="5" algn="ctr">
              <a:lnSpc>
                <a:spcPct val="100000"/>
              </a:lnSpc>
              <a:spcBef>
                <a:spcPts val="0"/>
              </a:spcBef>
              <a:spcAft>
                <a:spcPts val="0"/>
              </a:spcAft>
              <a:buClr>
                <a:schemeClr val="dk2"/>
              </a:buClr>
              <a:buSzPts val="2100"/>
              <a:buFont typeface="Arial"/>
              <a:buNone/>
              <a:defRPr sz="2100" b="0" i="0" u="none" strike="noStrike" cap="none">
                <a:solidFill>
                  <a:schemeClr val="dk2"/>
                </a:solidFill>
                <a:latin typeface="Arial"/>
                <a:ea typeface="Arial"/>
                <a:cs typeface="Arial"/>
                <a:sym typeface="Arial"/>
              </a:defRPr>
            </a:lvl6pPr>
            <a:lvl7pPr marR="0" lvl="6" algn="ctr">
              <a:lnSpc>
                <a:spcPct val="100000"/>
              </a:lnSpc>
              <a:spcBef>
                <a:spcPts val="0"/>
              </a:spcBef>
              <a:spcAft>
                <a:spcPts val="0"/>
              </a:spcAft>
              <a:buClr>
                <a:schemeClr val="dk2"/>
              </a:buClr>
              <a:buSzPts val="2100"/>
              <a:buFont typeface="Arial"/>
              <a:buNone/>
              <a:defRPr sz="2100" b="0" i="0" u="none" strike="noStrike" cap="none">
                <a:solidFill>
                  <a:schemeClr val="dk2"/>
                </a:solidFill>
                <a:latin typeface="Arial"/>
                <a:ea typeface="Arial"/>
                <a:cs typeface="Arial"/>
                <a:sym typeface="Arial"/>
              </a:defRPr>
            </a:lvl7pPr>
            <a:lvl8pPr marR="0" lvl="7" algn="ctr">
              <a:lnSpc>
                <a:spcPct val="100000"/>
              </a:lnSpc>
              <a:spcBef>
                <a:spcPts val="0"/>
              </a:spcBef>
              <a:spcAft>
                <a:spcPts val="0"/>
              </a:spcAft>
              <a:buClr>
                <a:schemeClr val="dk2"/>
              </a:buClr>
              <a:buSzPts val="2100"/>
              <a:buFont typeface="Arial"/>
              <a:buNone/>
              <a:defRPr sz="2100" b="0" i="0" u="none" strike="noStrike" cap="none">
                <a:solidFill>
                  <a:schemeClr val="dk2"/>
                </a:solidFill>
                <a:latin typeface="Arial"/>
                <a:ea typeface="Arial"/>
                <a:cs typeface="Arial"/>
                <a:sym typeface="Arial"/>
              </a:defRPr>
            </a:lvl8pPr>
            <a:lvl9pPr marR="0" lvl="8" algn="ctr">
              <a:lnSpc>
                <a:spcPct val="100000"/>
              </a:lnSpc>
              <a:spcBef>
                <a:spcPts val="0"/>
              </a:spcBef>
              <a:spcAft>
                <a:spcPts val="0"/>
              </a:spcAft>
              <a:buClr>
                <a:schemeClr val="dk2"/>
              </a:buClr>
              <a:buSzPts val="2100"/>
              <a:buFont typeface="Arial"/>
              <a:buNone/>
              <a:defRPr sz="2100" b="0" i="0" u="none" strike="noStrike" cap="none">
                <a:solidFill>
                  <a:schemeClr val="dk2"/>
                </a:solidFill>
                <a:latin typeface="Arial"/>
                <a:ea typeface="Arial"/>
                <a:cs typeface="Arial"/>
                <a:sym typeface="Arial"/>
              </a:defRPr>
            </a:lvl9pPr>
          </a:lstStyle>
          <a:p>
            <a:endParaRPr/>
          </a:p>
        </p:txBody>
      </p:sp>
      <p:sp>
        <p:nvSpPr>
          <p:cNvPr id="45" name="Google Shape;45;p10"/>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marR="0" lvl="0" indent="-342900" algn="l">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46" name="Google Shape;46;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3.tmp"/></Relationships>
</file>

<file path=ppt/slides/_rels/slide11.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tmp"/><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image" Target="../media/image7.tmp"/><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4"/>
          <p:cNvSpPr txBox="1">
            <a:spLocks noGrp="1"/>
          </p:cNvSpPr>
          <p:nvPr>
            <p:ph type="ctrTitle"/>
          </p:nvPr>
        </p:nvSpPr>
        <p:spPr>
          <a:xfrm>
            <a:off x="221074" y="1885247"/>
            <a:ext cx="9206944" cy="1951200"/>
          </a:xfrm>
          <a:prstGeom prst="rect">
            <a:avLst/>
          </a:prstGeom>
          <a:noFill/>
          <a:ln>
            <a:noFill/>
          </a:ln>
        </p:spPr>
        <p:txBody>
          <a:bodyPr spcFirstLastPara="1" wrap="square" lIns="91425" tIns="45700" rIns="91425" bIns="45700" anchor="b" anchorCtr="0">
            <a:noAutofit/>
          </a:bodyPr>
          <a:lstStyle/>
          <a:p>
            <a:pPr marL="0" marR="0" lvl="0" indent="0" algn="l" rtl="0">
              <a:lnSpc>
                <a:spcPct val="100000"/>
              </a:lnSpc>
              <a:spcBef>
                <a:spcPts val="0"/>
              </a:spcBef>
              <a:spcAft>
                <a:spcPts val="0"/>
              </a:spcAft>
              <a:buClr>
                <a:schemeClr val="dk2"/>
              </a:buClr>
              <a:buSzPts val="4800"/>
              <a:buFont typeface="Arial"/>
              <a:buNone/>
            </a:pPr>
            <a:r>
              <a:rPr lang="en-US" sz="5400" b="1" i="0" u="none" strike="noStrike" cap="none" dirty="0">
                <a:solidFill>
                  <a:srgbClr val="1B36FF"/>
                </a:solidFill>
                <a:latin typeface="Raleway"/>
                <a:ea typeface="Raleway"/>
                <a:cs typeface="Raleway"/>
                <a:sym typeface="Raleway"/>
              </a:rPr>
              <a:t>BUREY SA –</a:t>
            </a:r>
            <a:r>
              <a:rPr lang="en-US" sz="4800" b="1" i="0" u="none" strike="noStrike" cap="none" dirty="0">
                <a:solidFill>
                  <a:srgbClr val="1B36FF"/>
                </a:solidFill>
                <a:latin typeface="Raleway"/>
                <a:ea typeface="Raleway"/>
                <a:cs typeface="Raleway"/>
                <a:sym typeface="Raleway"/>
              </a:rPr>
              <a:t> </a:t>
            </a:r>
            <a:br>
              <a:rPr lang="en-US" sz="4800" b="1" i="0" u="none" strike="noStrike" cap="none" dirty="0">
                <a:solidFill>
                  <a:srgbClr val="1B36FF"/>
                </a:solidFill>
                <a:latin typeface="Raleway"/>
                <a:ea typeface="Raleway"/>
                <a:cs typeface="Raleway"/>
                <a:sym typeface="Raleway"/>
              </a:rPr>
            </a:br>
            <a:r>
              <a:rPr lang="en-US" sz="4800" b="1" i="0" u="none" strike="noStrike" cap="none" dirty="0">
                <a:solidFill>
                  <a:srgbClr val="1B36FF"/>
                </a:solidFill>
                <a:latin typeface="Raleway"/>
                <a:ea typeface="Raleway"/>
                <a:cs typeface="Raleway"/>
                <a:sym typeface="Raleway"/>
              </a:rPr>
              <a:t>Grunelabs.com</a:t>
            </a:r>
            <a:br>
              <a:rPr lang="en-US" sz="4800" b="1" i="0" u="none" strike="noStrike" cap="none" dirty="0">
                <a:solidFill>
                  <a:srgbClr val="1B36FF"/>
                </a:solidFill>
                <a:latin typeface="Raleway"/>
                <a:ea typeface="Raleway"/>
                <a:cs typeface="Raleway"/>
                <a:sym typeface="Raleway"/>
              </a:rPr>
            </a:br>
            <a:r>
              <a:rPr lang="en-US" sz="4800" b="1" dirty="0">
                <a:solidFill>
                  <a:srgbClr val="1B36FF"/>
                </a:solidFill>
                <a:latin typeface="Raleway"/>
                <a:ea typeface="Raleway"/>
                <a:cs typeface="Raleway"/>
                <a:sym typeface="Raleway"/>
              </a:rPr>
              <a:t>Nov</a:t>
            </a:r>
            <a:r>
              <a:rPr lang="en-US" sz="4800" b="1" i="0" u="none" strike="noStrike" cap="none" dirty="0">
                <a:solidFill>
                  <a:srgbClr val="1B36FF"/>
                </a:solidFill>
                <a:latin typeface="Raleway"/>
                <a:ea typeface="Raleway"/>
                <a:cs typeface="Raleway"/>
                <a:sym typeface="Raleway"/>
              </a:rPr>
              <a:t> 2019 presentation</a:t>
            </a:r>
            <a:endParaRPr sz="4800" b="1" i="0" u="none" strike="noStrike" cap="none" dirty="0">
              <a:solidFill>
                <a:srgbClr val="1B36FF"/>
              </a:solidFill>
              <a:latin typeface="Raleway"/>
              <a:ea typeface="Raleway"/>
              <a:cs typeface="Raleway"/>
              <a:sym typeface="Raleway"/>
            </a:endParaRPr>
          </a:p>
        </p:txBody>
      </p:sp>
      <p:sp>
        <p:nvSpPr>
          <p:cNvPr id="61" name="Google Shape;61;p14"/>
          <p:cNvSpPr txBox="1">
            <a:spLocks noGrp="1"/>
          </p:cNvSpPr>
          <p:nvPr>
            <p:ph type="subTitle" idx="1"/>
          </p:nvPr>
        </p:nvSpPr>
        <p:spPr>
          <a:xfrm>
            <a:off x="281375" y="3921566"/>
            <a:ext cx="7772400" cy="702000"/>
          </a:xfrm>
          <a:prstGeom prst="rect">
            <a:avLst/>
          </a:prstGeom>
          <a:noFill/>
          <a:ln>
            <a:noFill/>
          </a:ln>
        </p:spPr>
        <p:txBody>
          <a:bodyPr spcFirstLastPara="1" wrap="square" lIns="45700" tIns="45700" rIns="45700" bIns="45700" anchor="t" anchorCtr="0">
            <a:noAutofit/>
          </a:bodyPr>
          <a:lstStyle/>
          <a:p>
            <a:pPr marL="0" marR="64008" lvl="0" indent="0" algn="l" rtl="0">
              <a:lnSpc>
                <a:spcPct val="90000"/>
              </a:lnSpc>
              <a:spcBef>
                <a:spcPts val="400"/>
              </a:spcBef>
              <a:spcAft>
                <a:spcPts val="0"/>
              </a:spcAft>
              <a:buClr>
                <a:schemeClr val="accent1"/>
              </a:buClr>
              <a:buSzPts val="1836"/>
              <a:buFont typeface="Noto Sans Symbols"/>
              <a:buNone/>
            </a:pPr>
            <a:r>
              <a:rPr lang="en-US" sz="1400" b="0" i="0" u="none" strike="noStrike" cap="none" dirty="0">
                <a:solidFill>
                  <a:srgbClr val="000000"/>
                </a:solidFill>
                <a:latin typeface="Raleway"/>
                <a:ea typeface="Raleway"/>
                <a:cs typeface="Raleway"/>
                <a:sym typeface="Raleway"/>
              </a:rPr>
              <a:t>Montevideo, </a:t>
            </a:r>
            <a:r>
              <a:rPr lang="en-US" sz="1400" dirty="0">
                <a:solidFill>
                  <a:srgbClr val="000000"/>
                </a:solidFill>
                <a:latin typeface="Raleway"/>
                <a:ea typeface="Raleway"/>
                <a:cs typeface="Raleway"/>
                <a:sym typeface="Raleway"/>
              </a:rPr>
              <a:t>October</a:t>
            </a:r>
            <a:r>
              <a:rPr lang="en-US" sz="1400" b="0" i="0" u="none" strike="noStrike" cap="none" dirty="0">
                <a:solidFill>
                  <a:srgbClr val="000000"/>
                </a:solidFill>
                <a:latin typeface="Raleway"/>
                <a:ea typeface="Raleway"/>
                <a:cs typeface="Raleway"/>
                <a:sym typeface="Raleway"/>
              </a:rPr>
              <a:t> 10, 2019</a:t>
            </a:r>
            <a:endParaRPr sz="1400" b="0" i="0" u="none" strike="noStrike" cap="none" dirty="0">
              <a:solidFill>
                <a:srgbClr val="000000"/>
              </a:solidFill>
              <a:latin typeface="Raleway"/>
              <a:ea typeface="Raleway"/>
              <a:cs typeface="Raleway"/>
              <a:sym typeface="Raleway"/>
            </a:endParaRPr>
          </a:p>
        </p:txBody>
      </p:sp>
      <p:pic>
        <p:nvPicPr>
          <p:cNvPr id="62" name="Google Shape;62;p14"/>
          <p:cNvPicPr preferRelativeResize="0"/>
          <p:nvPr/>
        </p:nvPicPr>
        <p:blipFill rotWithShape="1">
          <a:blip r:embed="rId3">
            <a:alphaModFix/>
          </a:blip>
          <a:srcRect/>
          <a:stretch/>
        </p:blipFill>
        <p:spPr>
          <a:xfrm>
            <a:off x="7509450" y="1"/>
            <a:ext cx="1299575" cy="162175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50"/>
        <p:cNvGrpSpPr/>
        <p:nvPr/>
      </p:nvGrpSpPr>
      <p:grpSpPr>
        <a:xfrm>
          <a:off x="0" y="0"/>
          <a:ext cx="0" cy="0"/>
          <a:chOff x="0" y="0"/>
          <a:chExt cx="0" cy="0"/>
        </a:xfrm>
      </p:grpSpPr>
      <p:sp>
        <p:nvSpPr>
          <p:cNvPr id="151" name="Google Shape;151;p23"/>
          <p:cNvSpPr txBox="1">
            <a:spLocks noGrp="1"/>
          </p:cNvSpPr>
          <p:nvPr>
            <p:ph type="title"/>
          </p:nvPr>
        </p:nvSpPr>
        <p:spPr>
          <a:xfrm>
            <a:off x="337813" y="336573"/>
            <a:ext cx="8229600" cy="4215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3690"/>
              <a:buFont typeface="Rambla"/>
              <a:buNone/>
            </a:pPr>
            <a:r>
              <a:rPr lang="en-US" sz="2400" b="1" i="0" u="none" strike="noStrike" cap="none" dirty="0">
                <a:solidFill>
                  <a:srgbClr val="1B36FF"/>
                </a:solidFill>
                <a:latin typeface="Raleway"/>
                <a:ea typeface="Raleway"/>
                <a:cs typeface="Raleway"/>
                <a:sym typeface="Raleway"/>
              </a:rPr>
              <a:t>Income Statement: </a:t>
            </a:r>
            <a:r>
              <a:rPr lang="en-US" sz="2400" dirty="0">
                <a:solidFill>
                  <a:srgbClr val="1B36FF"/>
                </a:solidFill>
                <a:latin typeface="Raleway"/>
                <a:ea typeface="Raleway"/>
                <a:cs typeface="Raleway"/>
                <a:sym typeface="Raleway"/>
              </a:rPr>
              <a:t>Oc</a:t>
            </a:r>
            <a:r>
              <a:rPr lang="en-US" sz="2400" b="1" i="0" u="none" strike="noStrike" cap="none" dirty="0">
                <a:solidFill>
                  <a:srgbClr val="1B36FF"/>
                </a:solidFill>
                <a:latin typeface="Raleway"/>
                <a:ea typeface="Raleway"/>
                <a:cs typeface="Raleway"/>
                <a:sym typeface="Raleway"/>
              </a:rPr>
              <a:t>t. 2019</a:t>
            </a:r>
            <a:endParaRPr sz="2400" b="1" i="0" u="none" strike="noStrike" cap="none" dirty="0">
              <a:solidFill>
                <a:srgbClr val="1B36FF"/>
              </a:solidFill>
              <a:latin typeface="Raleway"/>
              <a:ea typeface="Raleway"/>
              <a:cs typeface="Raleway"/>
              <a:sym typeface="Raleway"/>
            </a:endParaRPr>
          </a:p>
        </p:txBody>
      </p:sp>
      <p:sp>
        <p:nvSpPr>
          <p:cNvPr id="152" name="Google Shape;152;p23"/>
          <p:cNvSpPr/>
          <p:nvPr/>
        </p:nvSpPr>
        <p:spPr>
          <a:xfrm>
            <a:off x="7636750" y="113985"/>
            <a:ext cx="1650300" cy="222600"/>
          </a:xfrm>
          <a:prstGeom prst="rect">
            <a:avLst/>
          </a:prstGeom>
          <a:solidFill>
            <a:srgbClr val="1B36FF"/>
          </a:solidFill>
          <a:ln>
            <a:noFill/>
          </a:ln>
        </p:spPr>
        <p:txBody>
          <a:bodyPr spcFirstLastPara="1" wrap="square" lIns="182850" tIns="182850" rIns="182850" bIns="18285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153" name="Google Shape;153;p23"/>
          <p:cNvSpPr txBox="1"/>
          <p:nvPr/>
        </p:nvSpPr>
        <p:spPr>
          <a:xfrm>
            <a:off x="8463516" y="30783"/>
            <a:ext cx="628297" cy="390900"/>
          </a:xfrm>
          <a:prstGeom prst="rect">
            <a:avLst/>
          </a:prstGeom>
          <a:noFill/>
          <a:ln>
            <a:noFill/>
          </a:ln>
        </p:spPr>
        <p:txBody>
          <a:bodyPr spcFirstLastPara="1" wrap="square" lIns="182850" tIns="182850" rIns="182850" bIns="18285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US" sz="1200" b="0" i="0" u="none" strike="noStrike" cap="none" dirty="0">
                <a:solidFill>
                  <a:srgbClr val="FFFFFF"/>
                </a:solidFill>
                <a:latin typeface="Raleway"/>
                <a:ea typeface="Raleway"/>
                <a:cs typeface="Raleway"/>
                <a:sym typeface="Raleway"/>
              </a:rPr>
              <a:t>10</a:t>
            </a:r>
            <a:endParaRPr sz="1200" b="0" i="0" u="none" strike="noStrike" cap="none" dirty="0">
              <a:solidFill>
                <a:srgbClr val="FFFFFF"/>
              </a:solidFill>
              <a:latin typeface="Raleway"/>
              <a:ea typeface="Raleway"/>
              <a:cs typeface="Raleway"/>
              <a:sym typeface="Raleway"/>
            </a:endParaRPr>
          </a:p>
        </p:txBody>
      </p:sp>
      <p:sp>
        <p:nvSpPr>
          <p:cNvPr id="154" name="Google Shape;154;p23"/>
          <p:cNvSpPr txBox="1">
            <a:spLocks noGrp="1"/>
          </p:cNvSpPr>
          <p:nvPr>
            <p:ph type="body" idx="1"/>
          </p:nvPr>
        </p:nvSpPr>
        <p:spPr>
          <a:xfrm>
            <a:off x="143850" y="754325"/>
            <a:ext cx="3399300" cy="4389300"/>
          </a:xfrm>
          <a:prstGeom prst="rect">
            <a:avLst/>
          </a:prstGeom>
          <a:noFill/>
          <a:ln>
            <a:noFill/>
          </a:ln>
        </p:spPr>
        <p:txBody>
          <a:bodyPr spcFirstLastPara="1" wrap="square" lIns="91425" tIns="45700" rIns="91425" bIns="45700" anchor="t" anchorCtr="0">
            <a:noAutofit/>
          </a:bodyPr>
          <a:lstStyle/>
          <a:p>
            <a:pPr marL="98552" marR="0" lvl="0" indent="0" algn="l" rtl="0">
              <a:lnSpc>
                <a:spcPct val="115000"/>
              </a:lnSpc>
              <a:spcBef>
                <a:spcPts val="0"/>
              </a:spcBef>
              <a:spcAft>
                <a:spcPts val="0"/>
              </a:spcAft>
              <a:buClr>
                <a:srgbClr val="000000"/>
              </a:buClr>
              <a:buSzPts val="1400"/>
              <a:buFont typeface="Noto Sans Symbols"/>
              <a:buNone/>
            </a:pPr>
            <a:r>
              <a:rPr lang="en-US" sz="1200" b="1" i="0" u="none" strike="noStrike" cap="none" dirty="0">
                <a:solidFill>
                  <a:srgbClr val="000000"/>
                </a:solidFill>
                <a:latin typeface="Raleway Medium"/>
                <a:ea typeface="Raleway Medium"/>
                <a:cs typeface="Raleway Medium"/>
                <a:sym typeface="Raleway Medium"/>
              </a:rPr>
              <a:t>Highlights of </a:t>
            </a:r>
            <a:r>
              <a:rPr lang="en-US" sz="1200" b="1" dirty="0">
                <a:solidFill>
                  <a:srgbClr val="000000"/>
                </a:solidFill>
                <a:latin typeface="Raleway Medium"/>
                <a:ea typeface="Raleway Medium"/>
                <a:cs typeface="Raleway Medium"/>
                <a:sym typeface="Raleway Medium"/>
              </a:rPr>
              <a:t>Oct.</a:t>
            </a:r>
            <a:r>
              <a:rPr lang="en-US" sz="1200" b="1" i="0" u="none" strike="noStrike" cap="none" dirty="0">
                <a:solidFill>
                  <a:srgbClr val="000000"/>
                </a:solidFill>
                <a:latin typeface="Raleway Medium"/>
                <a:ea typeface="Raleway Medium"/>
                <a:cs typeface="Raleway Medium"/>
                <a:sym typeface="Raleway Medium"/>
              </a:rPr>
              <a:t> 2019 Expenses: </a:t>
            </a:r>
            <a:endParaRPr dirty="0"/>
          </a:p>
          <a:p>
            <a:pPr marL="98552" marR="0" lvl="0" indent="0" algn="l" rtl="0">
              <a:lnSpc>
                <a:spcPct val="115000"/>
              </a:lnSpc>
              <a:spcBef>
                <a:spcPts val="0"/>
              </a:spcBef>
              <a:spcAft>
                <a:spcPts val="0"/>
              </a:spcAft>
              <a:buClr>
                <a:srgbClr val="000000"/>
              </a:buClr>
              <a:buSzPts val="1400"/>
              <a:buFont typeface="Noto Sans Symbols"/>
              <a:buNone/>
            </a:pPr>
            <a:r>
              <a:rPr lang="en-US" sz="1200" b="1" i="0" u="none" strike="noStrike" cap="none" dirty="0">
                <a:solidFill>
                  <a:srgbClr val="000000"/>
                </a:solidFill>
                <a:latin typeface="Raleway Medium"/>
                <a:ea typeface="Raleway Medium"/>
                <a:cs typeface="Raleway Medium"/>
                <a:sym typeface="Raleway Medium"/>
              </a:rPr>
              <a:t>USD </a:t>
            </a:r>
            <a:r>
              <a:rPr lang="en-US" sz="1200" b="1" dirty="0">
                <a:solidFill>
                  <a:srgbClr val="000000"/>
                </a:solidFill>
                <a:latin typeface="Raleway Medium"/>
                <a:ea typeface="Raleway Medium"/>
                <a:cs typeface="Raleway Medium"/>
                <a:sym typeface="Raleway Medium"/>
              </a:rPr>
              <a:t>104,318.</a:t>
            </a:r>
            <a:endParaRPr sz="1200" b="1" i="0" u="none" strike="noStrike" cap="none" dirty="0">
              <a:solidFill>
                <a:schemeClr val="dk1"/>
              </a:solidFill>
              <a:latin typeface="Rambla"/>
              <a:ea typeface="Rambla"/>
              <a:cs typeface="Rambla"/>
              <a:sym typeface="Rambla"/>
            </a:endParaRPr>
          </a:p>
          <a:p>
            <a:pPr marL="98552" lvl="0" indent="0" algn="just" rtl="0">
              <a:lnSpc>
                <a:spcPct val="115000"/>
              </a:lnSpc>
              <a:spcBef>
                <a:spcPts val="0"/>
              </a:spcBef>
              <a:spcAft>
                <a:spcPts val="0"/>
              </a:spcAft>
              <a:buClr>
                <a:srgbClr val="000000"/>
              </a:buClr>
              <a:buSzPts val="1400"/>
              <a:buNone/>
            </a:pPr>
            <a:r>
              <a:rPr lang="en-US" sz="1000" dirty="0">
                <a:solidFill>
                  <a:srgbClr val="000000"/>
                </a:solidFill>
                <a:latin typeface="Raleway Medium"/>
                <a:ea typeface="Raleway Medium"/>
                <a:cs typeface="Raleway Medium"/>
                <a:sym typeface="Raleway Medium"/>
              </a:rPr>
              <a:t>Total operating costs for October are more than the average for the last 12 months (+21%). </a:t>
            </a:r>
            <a:endParaRPr dirty="0">
              <a:solidFill>
                <a:srgbClr val="000000"/>
              </a:solidFill>
            </a:endParaRPr>
          </a:p>
          <a:p>
            <a:pPr marL="98552" lvl="0" indent="0" algn="just" rtl="0">
              <a:lnSpc>
                <a:spcPct val="115000"/>
              </a:lnSpc>
              <a:spcBef>
                <a:spcPts val="0"/>
              </a:spcBef>
              <a:spcAft>
                <a:spcPts val="0"/>
              </a:spcAft>
              <a:buClr>
                <a:srgbClr val="000000"/>
              </a:buClr>
              <a:buSzPts val="1400"/>
              <a:buNone/>
            </a:pPr>
            <a:endParaRPr sz="1000" dirty="0">
              <a:solidFill>
                <a:srgbClr val="FF0000"/>
              </a:solidFill>
              <a:latin typeface="Raleway Medium"/>
              <a:ea typeface="Raleway Medium"/>
              <a:cs typeface="Raleway Medium"/>
              <a:sym typeface="Raleway Medium"/>
            </a:endParaRPr>
          </a:p>
          <a:p>
            <a:pPr marL="540000" lvl="1" indent="-267208" algn="l" rtl="0">
              <a:lnSpc>
                <a:spcPct val="115000"/>
              </a:lnSpc>
              <a:spcBef>
                <a:spcPts val="0"/>
              </a:spcBef>
              <a:spcAft>
                <a:spcPts val="0"/>
              </a:spcAft>
              <a:buClr>
                <a:srgbClr val="000000"/>
              </a:buClr>
              <a:buSzPts val="1400"/>
              <a:buFont typeface="Courier New"/>
              <a:buChar char="o"/>
            </a:pPr>
            <a:r>
              <a:rPr lang="en-US" sz="1000" dirty="0">
                <a:solidFill>
                  <a:srgbClr val="000000"/>
                </a:solidFill>
                <a:latin typeface="Raleway Medium"/>
                <a:ea typeface="Raleway Medium"/>
                <a:cs typeface="Raleway Medium"/>
                <a:sym typeface="Raleway Medium"/>
              </a:rPr>
              <a:t>Costs of Goods Sold: USD 23,701.</a:t>
            </a:r>
            <a:endParaRPr dirty="0">
              <a:solidFill>
                <a:srgbClr val="000000"/>
              </a:solidFill>
            </a:endParaRPr>
          </a:p>
          <a:p>
            <a:pPr marL="540000" lvl="1" indent="-267208" algn="l" rtl="0">
              <a:lnSpc>
                <a:spcPct val="115000"/>
              </a:lnSpc>
              <a:spcBef>
                <a:spcPts val="0"/>
              </a:spcBef>
              <a:spcAft>
                <a:spcPts val="0"/>
              </a:spcAft>
              <a:buClr>
                <a:srgbClr val="000000"/>
              </a:buClr>
              <a:buSzPts val="1400"/>
              <a:buFont typeface="Courier New"/>
              <a:buChar char="o"/>
            </a:pPr>
            <a:r>
              <a:rPr lang="en-US" sz="1000" dirty="0">
                <a:solidFill>
                  <a:srgbClr val="000000"/>
                </a:solidFill>
                <a:latin typeface="Raleway Medium"/>
                <a:ea typeface="Raleway Medium"/>
                <a:cs typeface="Raleway Medium"/>
                <a:sym typeface="Raleway Medium"/>
              </a:rPr>
              <a:t>Corporate Expenses : USD 16,226.</a:t>
            </a:r>
            <a:endParaRPr dirty="0">
              <a:solidFill>
                <a:srgbClr val="000000"/>
              </a:solidFill>
            </a:endParaRPr>
          </a:p>
          <a:p>
            <a:pPr marL="648000" lvl="2" indent="-267208" algn="l" rtl="0">
              <a:lnSpc>
                <a:spcPct val="115000"/>
              </a:lnSpc>
              <a:spcBef>
                <a:spcPts val="0"/>
              </a:spcBef>
              <a:spcAft>
                <a:spcPts val="0"/>
              </a:spcAft>
              <a:buClr>
                <a:srgbClr val="000000"/>
              </a:buClr>
              <a:buSzPts val="1400"/>
              <a:buFont typeface="Arial"/>
              <a:buChar char="•"/>
            </a:pPr>
            <a:r>
              <a:rPr lang="en-US" sz="1000" i="1" dirty="0">
                <a:solidFill>
                  <a:srgbClr val="000000"/>
                </a:solidFill>
                <a:latin typeface="Raleway"/>
                <a:ea typeface="Raleway"/>
                <a:cs typeface="Raleway"/>
                <a:sym typeface="Raleway"/>
              </a:rPr>
              <a:t>Travel Expenses: USD 3,181.</a:t>
            </a:r>
            <a:endParaRPr dirty="0"/>
          </a:p>
          <a:p>
            <a:pPr marL="648000" lvl="2" indent="-267208">
              <a:spcBef>
                <a:spcPts val="0"/>
              </a:spcBef>
              <a:buClr>
                <a:srgbClr val="000000"/>
              </a:buClr>
              <a:buSzPts val="1400"/>
              <a:buFont typeface="Arial"/>
              <a:buChar char="•"/>
            </a:pPr>
            <a:r>
              <a:rPr lang="en-US" sz="1000" i="1" dirty="0">
                <a:solidFill>
                  <a:srgbClr val="000000"/>
                </a:solidFill>
                <a:latin typeface="Raleway"/>
                <a:ea typeface="Raleway"/>
                <a:cs typeface="Raleway"/>
                <a:sym typeface="Raleway"/>
              </a:rPr>
              <a:t>Electricity (UTE): USD 2,484.</a:t>
            </a:r>
            <a:endParaRPr lang="en-US" sz="1000" dirty="0">
              <a:solidFill>
                <a:srgbClr val="000000"/>
              </a:solidFill>
            </a:endParaRPr>
          </a:p>
          <a:p>
            <a:pPr marL="648000" lvl="2" indent="-267208" algn="l" rtl="0">
              <a:lnSpc>
                <a:spcPct val="115000"/>
              </a:lnSpc>
              <a:spcBef>
                <a:spcPts val="0"/>
              </a:spcBef>
              <a:spcAft>
                <a:spcPts val="0"/>
              </a:spcAft>
              <a:buClr>
                <a:srgbClr val="000000"/>
              </a:buClr>
              <a:buSzPts val="1400"/>
              <a:buFont typeface="Arial"/>
              <a:buChar char="•"/>
            </a:pPr>
            <a:r>
              <a:rPr lang="en-US" sz="1000" i="1" dirty="0">
                <a:solidFill>
                  <a:srgbClr val="000000"/>
                </a:solidFill>
                <a:latin typeface="Raleway"/>
                <a:ea typeface="Raleway"/>
                <a:cs typeface="Raleway"/>
                <a:sym typeface="Raleway"/>
              </a:rPr>
              <a:t>Office Supplies: USD </a:t>
            </a:r>
            <a:r>
              <a:rPr lang="es-419" sz="1000" i="1" dirty="0">
                <a:solidFill>
                  <a:srgbClr val="000000"/>
                </a:solidFill>
                <a:latin typeface="Raleway"/>
                <a:ea typeface="Raleway"/>
                <a:cs typeface="Raleway"/>
                <a:sym typeface="Raleway"/>
              </a:rPr>
              <a:t>1,030.</a:t>
            </a:r>
            <a:endParaRPr dirty="0">
              <a:solidFill>
                <a:srgbClr val="000000"/>
              </a:solidFill>
            </a:endParaRPr>
          </a:p>
          <a:p>
            <a:pPr marL="648000" lvl="2" indent="-267208" algn="l" rtl="0">
              <a:lnSpc>
                <a:spcPct val="115000"/>
              </a:lnSpc>
              <a:spcBef>
                <a:spcPts val="0"/>
              </a:spcBef>
              <a:spcAft>
                <a:spcPts val="0"/>
              </a:spcAft>
              <a:buClr>
                <a:srgbClr val="000000"/>
              </a:buClr>
              <a:buSzPts val="1400"/>
              <a:buFont typeface="Arial"/>
              <a:buChar char="•"/>
            </a:pPr>
            <a:r>
              <a:rPr lang="en-US" sz="1000" i="1" dirty="0">
                <a:solidFill>
                  <a:srgbClr val="000000"/>
                </a:solidFill>
                <a:latin typeface="Raleway"/>
                <a:ea typeface="Raleway"/>
                <a:cs typeface="Raleway"/>
                <a:sym typeface="Raleway"/>
              </a:rPr>
              <a:t>Apt. Rentals and Others: USD 1,000.</a:t>
            </a:r>
            <a:endParaRPr dirty="0">
              <a:solidFill>
                <a:srgbClr val="000000"/>
              </a:solidFill>
            </a:endParaRPr>
          </a:p>
          <a:p>
            <a:pPr marL="540000" lvl="1" indent="-267208" algn="l" rtl="0">
              <a:lnSpc>
                <a:spcPct val="115000"/>
              </a:lnSpc>
              <a:spcBef>
                <a:spcPts val="600"/>
              </a:spcBef>
              <a:spcAft>
                <a:spcPts val="0"/>
              </a:spcAft>
              <a:buClr>
                <a:srgbClr val="000000"/>
              </a:buClr>
              <a:buSzPts val="1400"/>
              <a:buFont typeface="Courier New"/>
              <a:buChar char="o"/>
            </a:pPr>
            <a:r>
              <a:rPr lang="en-US" sz="1000" dirty="0">
                <a:solidFill>
                  <a:srgbClr val="000000"/>
                </a:solidFill>
                <a:latin typeface="Raleway Medium"/>
                <a:ea typeface="Raleway Medium"/>
                <a:cs typeface="Raleway Medium"/>
                <a:sym typeface="Raleway Medium"/>
              </a:rPr>
              <a:t>Admin Salaries: USD 19,875. </a:t>
            </a:r>
            <a:endParaRPr dirty="0">
              <a:solidFill>
                <a:srgbClr val="000000"/>
              </a:solidFill>
            </a:endParaRPr>
          </a:p>
          <a:p>
            <a:pPr marL="540000" lvl="1" indent="-267208" algn="l" rtl="0">
              <a:lnSpc>
                <a:spcPct val="115000"/>
              </a:lnSpc>
              <a:spcBef>
                <a:spcPts val="600"/>
              </a:spcBef>
              <a:spcAft>
                <a:spcPts val="0"/>
              </a:spcAft>
              <a:buClr>
                <a:srgbClr val="000000"/>
              </a:buClr>
              <a:buSzPts val="1400"/>
              <a:buFont typeface="Courier New"/>
              <a:buChar char="o"/>
            </a:pPr>
            <a:r>
              <a:rPr lang="en-US" sz="1000" dirty="0">
                <a:solidFill>
                  <a:srgbClr val="000000"/>
                </a:solidFill>
                <a:latin typeface="Raleway Medium"/>
                <a:ea typeface="Raleway Medium"/>
                <a:cs typeface="Raleway Medium"/>
                <a:sym typeface="Raleway Medium"/>
              </a:rPr>
              <a:t>Professional Fees: USD 21,858.</a:t>
            </a:r>
            <a:endParaRPr dirty="0"/>
          </a:p>
          <a:p>
            <a:pPr marL="648000" lvl="2" indent="-267208" algn="l" rtl="0">
              <a:lnSpc>
                <a:spcPct val="115000"/>
              </a:lnSpc>
              <a:spcBef>
                <a:spcPts val="0"/>
              </a:spcBef>
              <a:spcAft>
                <a:spcPts val="0"/>
              </a:spcAft>
              <a:buClr>
                <a:srgbClr val="000000"/>
              </a:buClr>
              <a:buSzPts val="1400"/>
              <a:buFont typeface="Arial"/>
              <a:buChar char="•"/>
            </a:pPr>
            <a:r>
              <a:rPr lang="en-US" sz="1000" i="1" dirty="0">
                <a:solidFill>
                  <a:srgbClr val="000000"/>
                </a:solidFill>
                <a:latin typeface="Raleway"/>
                <a:ea typeface="Raleway"/>
                <a:cs typeface="Raleway"/>
                <a:sym typeface="Raleway"/>
              </a:rPr>
              <a:t>Notary and Lawyer: USD 13,398.</a:t>
            </a:r>
            <a:endParaRPr sz="1000" i="1" dirty="0">
              <a:solidFill>
                <a:srgbClr val="000000"/>
              </a:solidFill>
              <a:latin typeface="Raleway"/>
              <a:ea typeface="Raleway"/>
              <a:cs typeface="Raleway"/>
              <a:sym typeface="Raleway"/>
            </a:endParaRPr>
          </a:p>
          <a:p>
            <a:pPr marL="540000" lvl="1" indent="-267208" algn="l" rtl="0">
              <a:lnSpc>
                <a:spcPct val="115000"/>
              </a:lnSpc>
              <a:spcBef>
                <a:spcPts val="600"/>
              </a:spcBef>
              <a:spcAft>
                <a:spcPts val="0"/>
              </a:spcAft>
              <a:buClr>
                <a:srgbClr val="000000"/>
              </a:buClr>
              <a:buSzPts val="1400"/>
              <a:buFont typeface="Courier New"/>
              <a:buChar char="o"/>
            </a:pPr>
            <a:r>
              <a:rPr lang="en-US" sz="1000" dirty="0">
                <a:solidFill>
                  <a:srgbClr val="000000"/>
                </a:solidFill>
                <a:latin typeface="Raleway Medium"/>
                <a:ea typeface="Raleway Medium"/>
                <a:cs typeface="Raleway Medium"/>
                <a:sym typeface="Raleway Medium"/>
              </a:rPr>
              <a:t>Taxes and Employer Contributions: USD 2,594. </a:t>
            </a:r>
            <a:endParaRPr sz="1000" dirty="0">
              <a:solidFill>
                <a:srgbClr val="000000"/>
              </a:solidFill>
            </a:endParaRPr>
          </a:p>
          <a:p>
            <a:pPr marL="272792" lvl="1" indent="0" algn="l" rtl="0">
              <a:lnSpc>
                <a:spcPct val="115000"/>
              </a:lnSpc>
              <a:spcBef>
                <a:spcPts val="600"/>
              </a:spcBef>
              <a:spcAft>
                <a:spcPts val="0"/>
              </a:spcAft>
              <a:buClr>
                <a:srgbClr val="414141"/>
              </a:buClr>
              <a:buSzPts val="1400"/>
              <a:buNone/>
            </a:pPr>
            <a:endParaRPr sz="1000" dirty="0">
              <a:solidFill>
                <a:srgbClr val="000000"/>
              </a:solidFill>
              <a:latin typeface="Raleway Medium"/>
              <a:ea typeface="Raleway Medium"/>
              <a:cs typeface="Raleway Medium"/>
              <a:sym typeface="Raleway Medium"/>
            </a:endParaRPr>
          </a:p>
          <a:p>
            <a:pPr marL="540000" lvl="1" indent="-178307" algn="l" rtl="0">
              <a:lnSpc>
                <a:spcPct val="115000"/>
              </a:lnSpc>
              <a:spcBef>
                <a:spcPts val="600"/>
              </a:spcBef>
              <a:spcAft>
                <a:spcPts val="0"/>
              </a:spcAft>
              <a:buClr>
                <a:srgbClr val="414141"/>
              </a:buClr>
              <a:buSzPts val="1400"/>
              <a:buFont typeface="Raleway"/>
              <a:buNone/>
            </a:pPr>
            <a:endParaRPr sz="1000" dirty="0">
              <a:solidFill>
                <a:srgbClr val="000000"/>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Courier New"/>
              <a:buNone/>
            </a:pPr>
            <a:endParaRPr sz="1000" b="0" i="0" u="none" strike="noStrike" cap="none" dirty="0">
              <a:solidFill>
                <a:srgbClr val="000000"/>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Courier New"/>
              <a:buNone/>
            </a:pPr>
            <a:endParaRPr sz="1000" b="0" i="0" u="none" strike="noStrike" cap="none" dirty="0">
              <a:solidFill>
                <a:srgbClr val="000000"/>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Raleway Medium"/>
              <a:buNone/>
            </a:pPr>
            <a:endParaRPr sz="1000" b="0" i="0" u="none" strike="noStrike" cap="none" dirty="0">
              <a:solidFill>
                <a:srgbClr val="000000"/>
              </a:solidFill>
              <a:latin typeface="Raleway Medium"/>
              <a:ea typeface="Raleway Medium"/>
              <a:cs typeface="Raleway Medium"/>
              <a:sym typeface="Raleway Medium"/>
            </a:endParaRPr>
          </a:p>
        </p:txBody>
      </p:sp>
      <p:pic>
        <p:nvPicPr>
          <p:cNvPr id="2" name="Imagen 1">
            <a:extLst>
              <a:ext uri="{FF2B5EF4-FFF2-40B4-BE49-F238E27FC236}">
                <a16:creationId xmlns:a16="http://schemas.microsoft.com/office/drawing/2014/main" id="{983C67F7-C5E6-45D9-BABD-FE16988C00C5}"/>
              </a:ext>
            </a:extLst>
          </p:cNvPr>
          <p:cNvPicPr>
            <a:picLocks noChangeAspect="1"/>
          </p:cNvPicPr>
          <p:nvPr/>
        </p:nvPicPr>
        <p:blipFill>
          <a:blip r:embed="rId3"/>
          <a:stretch>
            <a:fillRect/>
          </a:stretch>
        </p:blipFill>
        <p:spPr>
          <a:xfrm>
            <a:off x="3543746" y="754325"/>
            <a:ext cx="1940241" cy="1267200"/>
          </a:xfrm>
          <a:prstGeom prst="rect">
            <a:avLst/>
          </a:prstGeom>
        </p:spPr>
      </p:pic>
      <p:pic>
        <p:nvPicPr>
          <p:cNvPr id="4" name="Imagen 3">
            <a:extLst>
              <a:ext uri="{FF2B5EF4-FFF2-40B4-BE49-F238E27FC236}">
                <a16:creationId xmlns:a16="http://schemas.microsoft.com/office/drawing/2014/main" id="{F932C225-DE95-4DBD-9A5C-198C9109694E}"/>
              </a:ext>
            </a:extLst>
          </p:cNvPr>
          <p:cNvPicPr>
            <a:picLocks noChangeAspect="1"/>
          </p:cNvPicPr>
          <p:nvPr/>
        </p:nvPicPr>
        <p:blipFill>
          <a:blip r:embed="rId4"/>
          <a:stretch>
            <a:fillRect/>
          </a:stretch>
        </p:blipFill>
        <p:spPr>
          <a:xfrm>
            <a:off x="3606112" y="2147026"/>
            <a:ext cx="1931776" cy="1267200"/>
          </a:xfrm>
          <a:prstGeom prst="rect">
            <a:avLst/>
          </a:prstGeom>
        </p:spPr>
      </p:pic>
      <p:pic>
        <p:nvPicPr>
          <p:cNvPr id="5" name="Imagen 4">
            <a:extLst>
              <a:ext uri="{FF2B5EF4-FFF2-40B4-BE49-F238E27FC236}">
                <a16:creationId xmlns:a16="http://schemas.microsoft.com/office/drawing/2014/main" id="{91FFB1C8-D28F-4326-811C-558D0D514B58}"/>
              </a:ext>
            </a:extLst>
          </p:cNvPr>
          <p:cNvPicPr>
            <a:picLocks noChangeAspect="1"/>
          </p:cNvPicPr>
          <p:nvPr/>
        </p:nvPicPr>
        <p:blipFill>
          <a:blip r:embed="rId5"/>
          <a:stretch>
            <a:fillRect/>
          </a:stretch>
        </p:blipFill>
        <p:spPr>
          <a:xfrm>
            <a:off x="3597051" y="3539727"/>
            <a:ext cx="1940837" cy="1267200"/>
          </a:xfrm>
          <a:prstGeom prst="rect">
            <a:avLst/>
          </a:prstGeom>
        </p:spPr>
      </p:pic>
      <p:pic>
        <p:nvPicPr>
          <p:cNvPr id="3" name="Imagen 2">
            <a:extLst>
              <a:ext uri="{FF2B5EF4-FFF2-40B4-BE49-F238E27FC236}">
                <a16:creationId xmlns:a16="http://schemas.microsoft.com/office/drawing/2014/main" id="{A5D6565A-9FDC-4F7B-8499-3D7316473FCE}"/>
              </a:ext>
            </a:extLst>
          </p:cNvPr>
          <p:cNvPicPr>
            <a:picLocks noChangeAspect="1"/>
          </p:cNvPicPr>
          <p:nvPr/>
        </p:nvPicPr>
        <p:blipFill>
          <a:blip r:embed="rId6"/>
          <a:stretch>
            <a:fillRect/>
          </a:stretch>
        </p:blipFill>
        <p:spPr>
          <a:xfrm>
            <a:off x="5600850" y="681750"/>
            <a:ext cx="3449615" cy="3780000"/>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62"/>
        <p:cNvGrpSpPr/>
        <p:nvPr/>
      </p:nvGrpSpPr>
      <p:grpSpPr>
        <a:xfrm>
          <a:off x="0" y="0"/>
          <a:ext cx="0" cy="0"/>
          <a:chOff x="0" y="0"/>
          <a:chExt cx="0" cy="0"/>
        </a:xfrm>
      </p:grpSpPr>
      <p:sp>
        <p:nvSpPr>
          <p:cNvPr id="163" name="Google Shape;163;p24"/>
          <p:cNvSpPr txBox="1">
            <a:spLocks noGrp="1"/>
          </p:cNvSpPr>
          <p:nvPr>
            <p:ph type="title"/>
          </p:nvPr>
        </p:nvSpPr>
        <p:spPr>
          <a:xfrm>
            <a:off x="114613" y="336573"/>
            <a:ext cx="8229600" cy="4215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3690"/>
              <a:buFont typeface="Rambla"/>
              <a:buNone/>
            </a:pPr>
            <a:r>
              <a:rPr lang="en-US" sz="2400" b="1" i="0" u="none" strike="noStrike" cap="none" dirty="0">
                <a:solidFill>
                  <a:srgbClr val="1B36FF"/>
                </a:solidFill>
                <a:latin typeface="Raleway"/>
                <a:ea typeface="Raleway"/>
                <a:cs typeface="Raleway"/>
                <a:sym typeface="Raleway"/>
              </a:rPr>
              <a:t>Income Statement: Change in Expenses</a:t>
            </a:r>
            <a:endParaRPr sz="2400" b="1" i="0" u="none" strike="noStrike" cap="none" dirty="0">
              <a:solidFill>
                <a:srgbClr val="1B36FF"/>
              </a:solidFill>
              <a:latin typeface="Raleway"/>
              <a:ea typeface="Raleway"/>
              <a:cs typeface="Raleway"/>
              <a:sym typeface="Raleway"/>
            </a:endParaRPr>
          </a:p>
        </p:txBody>
      </p:sp>
      <p:sp>
        <p:nvSpPr>
          <p:cNvPr id="164" name="Google Shape;164;p24"/>
          <p:cNvSpPr/>
          <p:nvPr/>
        </p:nvSpPr>
        <p:spPr>
          <a:xfrm>
            <a:off x="7636750" y="113985"/>
            <a:ext cx="1650300" cy="222600"/>
          </a:xfrm>
          <a:prstGeom prst="rect">
            <a:avLst/>
          </a:prstGeom>
          <a:solidFill>
            <a:srgbClr val="1B36FF"/>
          </a:solidFill>
          <a:ln>
            <a:noFill/>
          </a:ln>
        </p:spPr>
        <p:txBody>
          <a:bodyPr spcFirstLastPara="1" wrap="square" lIns="182850" tIns="182850" rIns="182850" bIns="18285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165" name="Google Shape;165;p24"/>
          <p:cNvSpPr txBox="1"/>
          <p:nvPr/>
        </p:nvSpPr>
        <p:spPr>
          <a:xfrm>
            <a:off x="8464550" y="30783"/>
            <a:ext cx="627263" cy="390900"/>
          </a:xfrm>
          <a:prstGeom prst="rect">
            <a:avLst/>
          </a:prstGeom>
          <a:noFill/>
          <a:ln>
            <a:noFill/>
          </a:ln>
        </p:spPr>
        <p:txBody>
          <a:bodyPr spcFirstLastPara="1" wrap="square" lIns="182850" tIns="182850" rIns="182850" bIns="18285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US" sz="1200" b="0" i="0" u="none" strike="noStrike" cap="none" dirty="0">
                <a:solidFill>
                  <a:srgbClr val="FFFFFF"/>
                </a:solidFill>
                <a:latin typeface="Raleway"/>
                <a:ea typeface="Raleway"/>
                <a:cs typeface="Raleway"/>
                <a:sym typeface="Raleway"/>
              </a:rPr>
              <a:t>11</a:t>
            </a:r>
            <a:endParaRPr sz="1200" b="0" i="0" u="none" strike="noStrike" cap="none" dirty="0">
              <a:solidFill>
                <a:srgbClr val="FFFFFF"/>
              </a:solidFill>
              <a:latin typeface="Raleway"/>
              <a:ea typeface="Raleway"/>
              <a:cs typeface="Raleway"/>
              <a:sym typeface="Raleway"/>
            </a:endParaRPr>
          </a:p>
        </p:txBody>
      </p:sp>
      <p:sp>
        <p:nvSpPr>
          <p:cNvPr id="166" name="Google Shape;166;p24"/>
          <p:cNvSpPr txBox="1">
            <a:spLocks noGrp="1"/>
          </p:cNvSpPr>
          <p:nvPr>
            <p:ph type="body" idx="1"/>
          </p:nvPr>
        </p:nvSpPr>
        <p:spPr>
          <a:xfrm>
            <a:off x="42100" y="661097"/>
            <a:ext cx="5194918" cy="3537300"/>
          </a:xfrm>
          <a:prstGeom prst="rect">
            <a:avLst/>
          </a:prstGeom>
          <a:noFill/>
          <a:ln>
            <a:noFill/>
          </a:ln>
        </p:spPr>
        <p:txBody>
          <a:bodyPr spcFirstLastPara="1" wrap="square" lIns="91425" tIns="45700" rIns="91425" bIns="45700" anchor="t" anchorCtr="0">
            <a:noAutofit/>
          </a:bodyPr>
          <a:lstStyle/>
          <a:p>
            <a:pPr marL="365760" marR="0" lvl="0" indent="-241807" algn="just" rtl="0">
              <a:lnSpc>
                <a:spcPct val="115000"/>
              </a:lnSpc>
              <a:spcBef>
                <a:spcPts val="0"/>
              </a:spcBef>
              <a:spcAft>
                <a:spcPts val="0"/>
              </a:spcAft>
              <a:buClr>
                <a:srgbClr val="000000"/>
              </a:buClr>
              <a:buSzPts val="1000"/>
              <a:buFont typeface="Raleway Medium"/>
              <a:buChar char="●"/>
            </a:pPr>
            <a:r>
              <a:rPr lang="en-US" sz="1000" b="1" i="0" u="none" strike="noStrike" cap="none" dirty="0">
                <a:solidFill>
                  <a:srgbClr val="000000"/>
                </a:solidFill>
                <a:latin typeface="Raleway"/>
                <a:ea typeface="Raleway"/>
                <a:cs typeface="Raleway"/>
                <a:sym typeface="Raleway"/>
              </a:rPr>
              <a:t>Burey’s operations have increased compared to 2017. This can be observed in the change of </a:t>
            </a:r>
            <a:r>
              <a:rPr lang="en-US" sz="1000" b="1" i="0" u="none" strike="noStrike" cap="none" dirty="0">
                <a:solidFill>
                  <a:srgbClr val="2939FA"/>
                </a:solidFill>
                <a:latin typeface="Raleway Medium"/>
                <a:ea typeface="Raleway Medium"/>
                <a:cs typeface="Raleway Medium"/>
                <a:sym typeface="Raleway Medium"/>
              </a:rPr>
              <a:t>Operating Costs </a:t>
            </a:r>
            <a:r>
              <a:rPr lang="en-US" sz="1000" b="1" i="0" u="none" strike="noStrike" cap="none" dirty="0">
                <a:solidFill>
                  <a:srgbClr val="000000"/>
                </a:solidFill>
                <a:latin typeface="Raleway"/>
                <a:ea typeface="Raleway"/>
                <a:cs typeface="Raleway"/>
                <a:sym typeface="Raleway"/>
              </a:rPr>
              <a:t>since Jan/17.</a:t>
            </a:r>
            <a:endParaRPr sz="1000" b="1" i="0" u="none" strike="noStrike" cap="none" dirty="0">
              <a:solidFill>
                <a:schemeClr val="dk1"/>
              </a:solidFill>
              <a:latin typeface="Rambla"/>
              <a:ea typeface="Rambla"/>
              <a:cs typeface="Rambla"/>
              <a:sym typeface="Rambla"/>
            </a:endParaRPr>
          </a:p>
          <a:p>
            <a:pPr marL="498601" marR="0" lvl="0" indent="-387349" algn="just" rtl="0">
              <a:lnSpc>
                <a:spcPct val="115000"/>
              </a:lnSpc>
              <a:spcBef>
                <a:spcPts val="600"/>
              </a:spcBef>
              <a:spcAft>
                <a:spcPts val="0"/>
              </a:spcAft>
              <a:buClr>
                <a:srgbClr val="000000"/>
              </a:buClr>
              <a:buSzPts val="1200"/>
              <a:buFont typeface="Arial"/>
              <a:buAutoNum type="romanLcPeriod"/>
            </a:pPr>
            <a:r>
              <a:rPr lang="en-US" sz="1200" b="0" i="1" u="none" strike="noStrike" cap="none" dirty="0">
                <a:solidFill>
                  <a:srgbClr val="2939FA"/>
                </a:solidFill>
                <a:latin typeface="Raleway Medium"/>
                <a:ea typeface="Raleway Medium"/>
                <a:cs typeface="Raleway Medium"/>
                <a:sym typeface="Raleway Medium"/>
              </a:rPr>
              <a:t>Cost of Goods Sold</a:t>
            </a:r>
            <a:endParaRPr sz="1200" b="0" i="1" u="none" strike="noStrike" cap="none" dirty="0">
              <a:solidFill>
                <a:srgbClr val="2939FA"/>
              </a:solidFill>
              <a:latin typeface="Raleway Medium"/>
              <a:ea typeface="Raleway Medium"/>
              <a:cs typeface="Raleway Medium"/>
              <a:sym typeface="Raleway Medium"/>
            </a:endParaRPr>
          </a:p>
          <a:p>
            <a:pPr marL="822960" marR="0" lvl="1" indent="-267208" algn="just" rtl="0">
              <a:lnSpc>
                <a:spcPct val="115000"/>
              </a:lnSpc>
              <a:spcBef>
                <a:spcPts val="0"/>
              </a:spcBef>
              <a:spcAft>
                <a:spcPts val="0"/>
              </a:spcAft>
              <a:buClr>
                <a:srgbClr val="000000"/>
              </a:buClr>
              <a:buSzPts val="1400"/>
              <a:buFont typeface="Arial"/>
              <a:buChar char="•"/>
            </a:pPr>
            <a:r>
              <a:rPr lang="en-US" sz="1000" b="0" i="0" u="none" strike="noStrike" cap="none" dirty="0">
                <a:solidFill>
                  <a:srgbClr val="000000"/>
                </a:solidFill>
                <a:latin typeface="Raleway Medium"/>
                <a:ea typeface="Raleway Medium"/>
                <a:cs typeface="Raleway Medium"/>
                <a:sym typeface="Raleway Medium"/>
              </a:rPr>
              <a:t>In 2018 (compared to the accumulated amount for 2017) the Cost of Goods Sold increased </a:t>
            </a:r>
            <a:r>
              <a:rPr lang="en-US" sz="1000" dirty="0">
                <a:solidFill>
                  <a:srgbClr val="000000"/>
                </a:solidFill>
                <a:latin typeface="Raleway Medium"/>
                <a:ea typeface="Raleway Medium"/>
                <a:cs typeface="Raleway Medium"/>
                <a:sym typeface="Raleway Medium"/>
              </a:rPr>
              <a:t>292</a:t>
            </a:r>
            <a:r>
              <a:rPr lang="en-US" sz="1000" b="0" i="0" u="none" strike="noStrike" cap="none" dirty="0">
                <a:solidFill>
                  <a:srgbClr val="000000"/>
                </a:solidFill>
                <a:latin typeface="Raleway Medium"/>
                <a:ea typeface="Raleway Medium"/>
                <a:cs typeface="Raleway Medium"/>
                <a:sym typeface="Raleway Medium"/>
              </a:rPr>
              <a:t>%: between Jan/18 and Dec/18 </a:t>
            </a:r>
            <a:r>
              <a:rPr lang="en-US" sz="1000" b="0" i="0" u="none" strike="noStrike" cap="none" dirty="0">
                <a:solidFill>
                  <a:srgbClr val="2939FA"/>
                </a:solidFill>
                <a:latin typeface="Arial"/>
                <a:ea typeface="Arial"/>
                <a:cs typeface="Arial"/>
                <a:sym typeface="Arial"/>
              </a:rPr>
              <a:t>USD 68</a:t>
            </a:r>
            <a:r>
              <a:rPr lang="en-US" sz="1000" dirty="0">
                <a:solidFill>
                  <a:srgbClr val="2939FA"/>
                </a:solidFill>
                <a:latin typeface="Arial"/>
                <a:ea typeface="Arial"/>
                <a:cs typeface="Arial"/>
                <a:sym typeface="Arial"/>
              </a:rPr>
              <a:t>,019</a:t>
            </a:r>
            <a:r>
              <a:rPr lang="en-US" sz="1000" b="0" i="0" u="none" strike="noStrike" cap="none" dirty="0">
                <a:solidFill>
                  <a:srgbClr val="2939FA"/>
                </a:solidFill>
                <a:latin typeface="Arial"/>
                <a:ea typeface="Arial"/>
                <a:cs typeface="Arial"/>
                <a:sym typeface="Arial"/>
              </a:rPr>
              <a:t> </a:t>
            </a:r>
            <a:r>
              <a:rPr lang="en-US" sz="1000" b="0" i="0" u="none" strike="noStrike" cap="none" dirty="0">
                <a:solidFill>
                  <a:schemeClr val="dk1"/>
                </a:solidFill>
                <a:latin typeface="Raleway Medium"/>
                <a:ea typeface="Raleway Medium"/>
                <a:cs typeface="Raleway Medium"/>
                <a:sym typeface="Raleway Medium"/>
              </a:rPr>
              <a:t>was spent</a:t>
            </a:r>
            <a:r>
              <a:rPr lang="en-US" sz="1000" b="0" i="0" u="none" strike="noStrike" cap="none" dirty="0">
                <a:solidFill>
                  <a:srgbClr val="000000"/>
                </a:solidFill>
                <a:latin typeface="Raleway Medium"/>
                <a:ea typeface="Raleway Medium"/>
                <a:cs typeface="Raleway Medium"/>
                <a:sym typeface="Raleway Medium"/>
              </a:rPr>
              <a:t>. Mainly this is due to:</a:t>
            </a:r>
            <a:r>
              <a:rPr lang="en-US" sz="1000" dirty="0">
                <a:solidFill>
                  <a:srgbClr val="000000"/>
                </a:solidFill>
                <a:latin typeface="Raleway Medium"/>
                <a:ea typeface="Raleway Medium"/>
                <a:cs typeface="Raleway Medium"/>
                <a:sym typeface="Raleway Medium"/>
              </a:rPr>
              <a:t> increase in plant salaries.</a:t>
            </a:r>
            <a:endParaRPr dirty="0"/>
          </a:p>
          <a:p>
            <a:pPr marL="822960" lvl="1" indent="-267208" algn="just" rtl="0">
              <a:lnSpc>
                <a:spcPct val="115000"/>
              </a:lnSpc>
              <a:spcBef>
                <a:spcPts val="0"/>
              </a:spcBef>
              <a:spcAft>
                <a:spcPts val="0"/>
              </a:spcAft>
              <a:buClr>
                <a:srgbClr val="000000"/>
              </a:buClr>
              <a:buSzPts val="1400"/>
              <a:buFont typeface="Arial"/>
              <a:buChar char="•"/>
            </a:pPr>
            <a:r>
              <a:rPr lang="en-US" sz="1000" b="1" dirty="0">
                <a:solidFill>
                  <a:srgbClr val="000000"/>
                </a:solidFill>
                <a:latin typeface="Raleway Medium"/>
                <a:ea typeface="Raleway Medium"/>
                <a:cs typeface="Raleway Medium"/>
                <a:sym typeface="Raleway Medium"/>
              </a:rPr>
              <a:t>In Oct/19, Cost of Goods Sold amounted to USD 23,701 </a:t>
            </a:r>
            <a:r>
              <a:rPr lang="en-US" sz="1000" dirty="0">
                <a:solidFill>
                  <a:srgbClr val="000000"/>
                </a:solidFill>
                <a:latin typeface="Raleway Medium"/>
                <a:ea typeface="Raleway Medium"/>
                <a:cs typeface="Raleway Medium"/>
                <a:sym typeface="Raleway Medium"/>
              </a:rPr>
              <a:t>(composed of 51% Plant Salaries).</a:t>
            </a:r>
            <a:endParaRPr sz="1000" dirty="0">
              <a:solidFill>
                <a:srgbClr val="000000"/>
              </a:solidFill>
              <a:latin typeface="Raleway Medium"/>
              <a:ea typeface="Raleway Medium"/>
              <a:cs typeface="Raleway Medium"/>
              <a:sym typeface="Raleway Medium"/>
            </a:endParaRPr>
          </a:p>
          <a:p>
            <a:pPr marL="498601" lvl="0" indent="-387349" algn="just" rtl="0">
              <a:lnSpc>
                <a:spcPct val="115000"/>
              </a:lnSpc>
              <a:spcBef>
                <a:spcPts val="900"/>
              </a:spcBef>
              <a:spcAft>
                <a:spcPts val="0"/>
              </a:spcAft>
              <a:buClr>
                <a:srgbClr val="000000"/>
              </a:buClr>
              <a:buSzPts val="1200"/>
              <a:buFont typeface="Arial"/>
              <a:buAutoNum type="romanLcPeriod"/>
            </a:pPr>
            <a:r>
              <a:rPr lang="en-US" sz="1200" i="1" dirty="0">
                <a:solidFill>
                  <a:srgbClr val="2939FA"/>
                </a:solidFill>
                <a:latin typeface="Raleway Medium"/>
                <a:ea typeface="Raleway Medium"/>
                <a:cs typeface="Raleway Medium"/>
                <a:sym typeface="Raleway Medium"/>
              </a:rPr>
              <a:t>Administrative Salaries &amp; Fees</a:t>
            </a:r>
            <a:endParaRPr sz="1200" dirty="0"/>
          </a:p>
          <a:p>
            <a:pPr marL="822960" lvl="1" indent="-267208" algn="just" rtl="0">
              <a:lnSpc>
                <a:spcPct val="115000"/>
              </a:lnSpc>
              <a:spcBef>
                <a:spcPts val="0"/>
              </a:spcBef>
              <a:spcAft>
                <a:spcPts val="0"/>
              </a:spcAft>
              <a:buClr>
                <a:srgbClr val="000000"/>
              </a:buClr>
              <a:buSzPts val="1400"/>
              <a:buFont typeface="Arial"/>
              <a:buChar char="•"/>
            </a:pPr>
            <a:r>
              <a:rPr lang="en-US" sz="1000" dirty="0">
                <a:solidFill>
                  <a:srgbClr val="000000"/>
                </a:solidFill>
                <a:latin typeface="Raleway Medium"/>
                <a:ea typeface="Raleway Medium"/>
                <a:cs typeface="Raleway Medium"/>
                <a:sym typeface="Raleway Medium"/>
              </a:rPr>
              <a:t>In 2018 (compared to the accumulated amount for 2017) Administrative Salaries &amp; Fees increased 151%: between Jan/18 and Dec/18 </a:t>
            </a:r>
            <a:r>
              <a:rPr lang="en-US" sz="1000" dirty="0">
                <a:solidFill>
                  <a:srgbClr val="2939FA"/>
                </a:solidFill>
                <a:latin typeface="Raleway"/>
                <a:ea typeface="Raleway"/>
                <a:cs typeface="Raleway"/>
                <a:sym typeface="Raleway"/>
              </a:rPr>
              <a:t>USD</a:t>
            </a:r>
            <a:r>
              <a:rPr lang="en-US" sz="1000" dirty="0">
                <a:latin typeface="Raleway"/>
                <a:ea typeface="Raleway"/>
                <a:cs typeface="Raleway"/>
                <a:sym typeface="Raleway"/>
              </a:rPr>
              <a:t> </a:t>
            </a:r>
            <a:r>
              <a:rPr lang="en-US" sz="1000" dirty="0">
                <a:solidFill>
                  <a:srgbClr val="2939FA"/>
                </a:solidFill>
                <a:latin typeface="Raleway"/>
                <a:ea typeface="Raleway"/>
                <a:cs typeface="Raleway"/>
                <a:sym typeface="Raleway"/>
              </a:rPr>
              <a:t>208,992 </a:t>
            </a:r>
            <a:r>
              <a:rPr lang="en-US" sz="1000" dirty="0">
                <a:latin typeface="Raleway Medium"/>
                <a:ea typeface="Raleway Medium"/>
                <a:cs typeface="Raleway Medium"/>
                <a:sym typeface="Raleway Medium"/>
              </a:rPr>
              <a:t>was spent.</a:t>
            </a:r>
            <a:r>
              <a:rPr lang="en-US" sz="1000" dirty="0">
                <a:solidFill>
                  <a:srgbClr val="2939FA"/>
                </a:solidFill>
                <a:latin typeface="Raleway Medium"/>
                <a:ea typeface="Raleway Medium"/>
                <a:cs typeface="Raleway Medium"/>
                <a:sym typeface="Raleway Medium"/>
              </a:rPr>
              <a:t> </a:t>
            </a:r>
            <a:endParaRPr dirty="0"/>
          </a:p>
          <a:p>
            <a:pPr marL="822960" lvl="1" indent="-267208" algn="just" rtl="0">
              <a:lnSpc>
                <a:spcPct val="115000"/>
              </a:lnSpc>
              <a:spcBef>
                <a:spcPts val="0"/>
              </a:spcBef>
              <a:spcAft>
                <a:spcPts val="0"/>
              </a:spcAft>
              <a:buClr>
                <a:srgbClr val="000000"/>
              </a:buClr>
              <a:buSzPts val="1400"/>
              <a:buFont typeface="Arial"/>
              <a:buChar char="•"/>
            </a:pPr>
            <a:r>
              <a:rPr lang="en-US" sz="1000" b="1" dirty="0">
                <a:solidFill>
                  <a:srgbClr val="0C0C0C"/>
                </a:solidFill>
                <a:latin typeface="Raleway Medium"/>
                <a:ea typeface="Raleway Medium"/>
                <a:cs typeface="Raleway Medium"/>
                <a:sym typeface="Raleway Medium"/>
              </a:rPr>
              <a:t>In </a:t>
            </a:r>
            <a:r>
              <a:rPr lang="en-US" sz="1000" b="1" dirty="0">
                <a:solidFill>
                  <a:srgbClr val="000000"/>
                </a:solidFill>
                <a:latin typeface="Raleway Medium"/>
                <a:ea typeface="Raleway Medium"/>
                <a:cs typeface="Raleway Medium"/>
                <a:sym typeface="Raleway Medium"/>
              </a:rPr>
              <a:t>Oct/19, Administrative Salaries &amp; Fees amounted to USD 41,733 (2.4 times compared to Oct/18)</a:t>
            </a:r>
            <a:endParaRPr sz="1000" b="1" dirty="0">
              <a:solidFill>
                <a:srgbClr val="000000"/>
              </a:solidFill>
              <a:latin typeface="Raleway Medium"/>
              <a:ea typeface="Raleway Medium"/>
              <a:cs typeface="Raleway Medium"/>
              <a:sym typeface="Raleway Medium"/>
            </a:endParaRPr>
          </a:p>
          <a:p>
            <a:pPr marL="498601" marR="0" lvl="0" indent="-387349" algn="just" rtl="0">
              <a:lnSpc>
                <a:spcPct val="115000"/>
              </a:lnSpc>
              <a:spcBef>
                <a:spcPts val="900"/>
              </a:spcBef>
              <a:spcAft>
                <a:spcPts val="0"/>
              </a:spcAft>
              <a:buClr>
                <a:srgbClr val="000000"/>
              </a:buClr>
              <a:buSzPts val="1200"/>
              <a:buFont typeface="Arial"/>
              <a:buAutoNum type="romanLcPeriod"/>
            </a:pPr>
            <a:r>
              <a:rPr lang="en-US" sz="1200" b="0" i="1" u="none" strike="noStrike" cap="none" dirty="0">
                <a:solidFill>
                  <a:srgbClr val="2939FA"/>
                </a:solidFill>
                <a:latin typeface="Raleway Medium"/>
                <a:ea typeface="Raleway Medium"/>
                <a:cs typeface="Raleway Medium"/>
                <a:sym typeface="Raleway Medium"/>
              </a:rPr>
              <a:t>Administrative Expenses</a:t>
            </a:r>
            <a:endParaRPr sz="1200" b="0" i="0" u="none" strike="noStrike" cap="none" dirty="0">
              <a:solidFill>
                <a:schemeClr val="dk1"/>
              </a:solidFill>
              <a:latin typeface="Rambla"/>
              <a:ea typeface="Rambla"/>
              <a:cs typeface="Rambla"/>
              <a:sym typeface="Rambla"/>
            </a:endParaRPr>
          </a:p>
          <a:p>
            <a:pPr marL="822960" marR="0" lvl="1" indent="-267208" algn="just" rtl="0">
              <a:lnSpc>
                <a:spcPct val="115000"/>
              </a:lnSpc>
              <a:spcBef>
                <a:spcPts val="0"/>
              </a:spcBef>
              <a:spcAft>
                <a:spcPts val="0"/>
              </a:spcAft>
              <a:buClr>
                <a:srgbClr val="000000"/>
              </a:buClr>
              <a:buSzPts val="1400"/>
              <a:buFont typeface="Arial"/>
              <a:buChar char="•"/>
            </a:pPr>
            <a:r>
              <a:rPr lang="en-US" sz="1000" b="0" i="0" u="none" strike="noStrike" cap="none" dirty="0">
                <a:solidFill>
                  <a:srgbClr val="000000"/>
                </a:solidFill>
                <a:latin typeface="Raleway Medium"/>
                <a:ea typeface="Raleway Medium"/>
                <a:cs typeface="Raleway Medium"/>
                <a:sym typeface="Raleway Medium"/>
              </a:rPr>
              <a:t>In 2018 (compared to the accumulated amount for 2017) Administrative Expenses increased </a:t>
            </a:r>
            <a:r>
              <a:rPr lang="en-US" sz="1000" dirty="0">
                <a:solidFill>
                  <a:srgbClr val="000000"/>
                </a:solidFill>
                <a:latin typeface="Raleway Medium"/>
                <a:ea typeface="Raleway Medium"/>
                <a:cs typeface="Raleway Medium"/>
                <a:sym typeface="Raleway Medium"/>
              </a:rPr>
              <a:t>416</a:t>
            </a:r>
            <a:r>
              <a:rPr lang="en-US" sz="1000" b="0" i="0" u="none" strike="noStrike" cap="none" dirty="0">
                <a:solidFill>
                  <a:srgbClr val="000000"/>
                </a:solidFill>
                <a:latin typeface="Raleway Medium"/>
                <a:ea typeface="Raleway Medium"/>
                <a:cs typeface="Raleway Medium"/>
                <a:sym typeface="Raleway Medium"/>
              </a:rPr>
              <a:t>%: between Jan/18 and </a:t>
            </a:r>
            <a:r>
              <a:rPr lang="en-US" sz="1000" dirty="0">
                <a:solidFill>
                  <a:srgbClr val="000000"/>
                </a:solidFill>
                <a:latin typeface="Raleway Medium"/>
                <a:ea typeface="Raleway Medium"/>
                <a:cs typeface="Raleway Medium"/>
                <a:sym typeface="Raleway Medium"/>
              </a:rPr>
              <a:t>Dec</a:t>
            </a:r>
            <a:r>
              <a:rPr lang="en-US" sz="1000" b="0" i="0" u="none" strike="noStrike" cap="none" dirty="0">
                <a:solidFill>
                  <a:srgbClr val="000000"/>
                </a:solidFill>
                <a:latin typeface="Raleway Medium"/>
                <a:ea typeface="Raleway Medium"/>
                <a:cs typeface="Raleway Medium"/>
                <a:sym typeface="Raleway Medium"/>
              </a:rPr>
              <a:t>/18 </a:t>
            </a:r>
            <a:r>
              <a:rPr lang="en-US" sz="1000" b="0" i="0" u="none" strike="noStrike" cap="none" dirty="0">
                <a:solidFill>
                  <a:srgbClr val="2939FA"/>
                </a:solidFill>
                <a:latin typeface="Arial"/>
                <a:ea typeface="Arial"/>
                <a:cs typeface="Arial"/>
                <a:sym typeface="Arial"/>
              </a:rPr>
              <a:t>USD</a:t>
            </a:r>
            <a:r>
              <a:rPr lang="en-US" sz="1000" b="0" i="0" u="none" strike="noStrike" cap="none" dirty="0">
                <a:solidFill>
                  <a:schemeClr val="dk1"/>
                </a:solidFill>
                <a:latin typeface="Raleway Medium"/>
                <a:ea typeface="Raleway Medium"/>
                <a:cs typeface="Raleway Medium"/>
                <a:sym typeface="Raleway Medium"/>
              </a:rPr>
              <a:t> </a:t>
            </a:r>
            <a:r>
              <a:rPr lang="en-US" sz="1000" b="0" i="0" u="none" strike="noStrike" cap="none" dirty="0">
                <a:solidFill>
                  <a:srgbClr val="2939FA"/>
                </a:solidFill>
                <a:latin typeface="Arial"/>
                <a:ea typeface="Arial"/>
                <a:cs typeface="Arial"/>
                <a:sym typeface="Arial"/>
              </a:rPr>
              <a:t>283</a:t>
            </a:r>
            <a:r>
              <a:rPr lang="en-US" sz="1000" dirty="0">
                <a:solidFill>
                  <a:srgbClr val="2939FA"/>
                </a:solidFill>
                <a:latin typeface="Arial"/>
                <a:ea typeface="Arial"/>
                <a:cs typeface="Arial"/>
                <a:sym typeface="Arial"/>
              </a:rPr>
              <a:t>,</a:t>
            </a:r>
            <a:r>
              <a:rPr lang="en-US" sz="1000" b="0" i="0" u="none" strike="noStrike" cap="none" dirty="0">
                <a:solidFill>
                  <a:srgbClr val="2939FA"/>
                </a:solidFill>
                <a:latin typeface="Arial"/>
                <a:ea typeface="Arial"/>
                <a:cs typeface="Arial"/>
                <a:sym typeface="Arial"/>
              </a:rPr>
              <a:t>190 </a:t>
            </a:r>
            <a:r>
              <a:rPr lang="en-US" sz="1000" b="0" i="0" u="none" strike="noStrike" cap="none" dirty="0">
                <a:solidFill>
                  <a:schemeClr val="dk1"/>
                </a:solidFill>
                <a:latin typeface="Raleway Medium"/>
                <a:ea typeface="Raleway Medium"/>
                <a:cs typeface="Raleway Medium"/>
                <a:sym typeface="Raleway Medium"/>
              </a:rPr>
              <a:t>was spent.</a:t>
            </a:r>
            <a:r>
              <a:rPr lang="en-US" sz="1000" b="0" i="0" u="none" strike="noStrike" cap="none" dirty="0">
                <a:solidFill>
                  <a:srgbClr val="2939FA"/>
                </a:solidFill>
                <a:latin typeface="Raleway Medium"/>
                <a:ea typeface="Raleway Medium"/>
                <a:cs typeface="Raleway Medium"/>
                <a:sym typeface="Raleway Medium"/>
              </a:rPr>
              <a:t> </a:t>
            </a:r>
            <a:endParaRPr dirty="0"/>
          </a:p>
          <a:p>
            <a:pPr marL="822960" lvl="1" indent="-267208" algn="just" rtl="0">
              <a:lnSpc>
                <a:spcPct val="115000"/>
              </a:lnSpc>
              <a:spcBef>
                <a:spcPts val="0"/>
              </a:spcBef>
              <a:spcAft>
                <a:spcPts val="0"/>
              </a:spcAft>
              <a:buClr>
                <a:srgbClr val="000000"/>
              </a:buClr>
              <a:buSzPts val="1400"/>
              <a:buFont typeface="Arial"/>
              <a:buChar char="•"/>
            </a:pPr>
            <a:r>
              <a:rPr lang="en-US" sz="1000" b="1" dirty="0">
                <a:solidFill>
                  <a:srgbClr val="000000"/>
                </a:solidFill>
                <a:latin typeface="Raleway Medium"/>
                <a:ea typeface="Raleway Medium"/>
                <a:cs typeface="Raleway Medium"/>
                <a:sym typeface="Raleway Medium"/>
              </a:rPr>
              <a:t>In Oct/19, Administrative Expenses amounted to USD 38,885 (2.1 times compared to Oct/18)</a:t>
            </a:r>
            <a:endParaRPr dirty="0">
              <a:solidFill>
                <a:srgbClr val="000000"/>
              </a:solidFill>
            </a:endParaRPr>
          </a:p>
          <a:p>
            <a:pPr marL="822960" lvl="1" indent="-178308" algn="just" rtl="0">
              <a:lnSpc>
                <a:spcPct val="115000"/>
              </a:lnSpc>
              <a:spcBef>
                <a:spcPts val="0"/>
              </a:spcBef>
              <a:spcAft>
                <a:spcPts val="0"/>
              </a:spcAft>
              <a:buClr>
                <a:srgbClr val="000000"/>
              </a:buClr>
              <a:buSzPts val="1000"/>
              <a:buFont typeface="Arial"/>
              <a:buNone/>
            </a:pPr>
            <a:endParaRPr sz="800" b="0" i="0" u="none" strike="noStrike" cap="none" dirty="0">
              <a:solidFill>
                <a:srgbClr val="000000"/>
              </a:solidFill>
              <a:latin typeface="Rambla"/>
              <a:ea typeface="Rambla"/>
              <a:cs typeface="Rambla"/>
              <a:sym typeface="Rambla"/>
            </a:endParaRPr>
          </a:p>
          <a:p>
            <a:pPr marL="1280160" marR="0" lvl="2" indent="-178308" algn="just" rtl="0">
              <a:lnSpc>
                <a:spcPct val="115000"/>
              </a:lnSpc>
              <a:spcBef>
                <a:spcPts val="300"/>
              </a:spcBef>
              <a:spcAft>
                <a:spcPts val="0"/>
              </a:spcAft>
              <a:buClr>
                <a:srgbClr val="000000"/>
              </a:buClr>
              <a:buSzPts val="1400"/>
              <a:buFont typeface="Courier New"/>
              <a:buNone/>
            </a:pPr>
            <a:endParaRPr sz="800" b="0" i="0" u="none" strike="noStrike" cap="none" dirty="0">
              <a:solidFill>
                <a:srgbClr val="000000"/>
              </a:solidFill>
              <a:latin typeface="Raleway Medium"/>
              <a:ea typeface="Raleway Medium"/>
              <a:cs typeface="Raleway Medium"/>
              <a:sym typeface="Raleway Medium"/>
            </a:endParaRPr>
          </a:p>
          <a:p>
            <a:pPr marL="1280160" marR="0" lvl="2" indent="-178308" algn="just" rtl="0">
              <a:lnSpc>
                <a:spcPct val="115000"/>
              </a:lnSpc>
              <a:spcBef>
                <a:spcPts val="300"/>
              </a:spcBef>
              <a:spcAft>
                <a:spcPts val="0"/>
              </a:spcAft>
              <a:buClr>
                <a:srgbClr val="000000"/>
              </a:buClr>
              <a:buSzPts val="1400"/>
              <a:buFont typeface="Courier New"/>
              <a:buNone/>
            </a:pPr>
            <a:endParaRPr sz="800" b="0" i="0" u="none" strike="noStrike" cap="none" dirty="0">
              <a:solidFill>
                <a:srgbClr val="2939FA"/>
              </a:solidFill>
              <a:latin typeface="Raleway Medium"/>
              <a:ea typeface="Raleway Medium"/>
              <a:cs typeface="Raleway Medium"/>
              <a:sym typeface="Raleway Medium"/>
            </a:endParaRPr>
          </a:p>
          <a:p>
            <a:pPr marL="822960" marR="0" lvl="1" indent="-178308" algn="just" rtl="0">
              <a:lnSpc>
                <a:spcPct val="115000"/>
              </a:lnSpc>
              <a:spcBef>
                <a:spcPts val="300"/>
              </a:spcBef>
              <a:spcAft>
                <a:spcPts val="0"/>
              </a:spcAft>
              <a:buClr>
                <a:srgbClr val="000000"/>
              </a:buClr>
              <a:buSzPts val="1400"/>
              <a:buFont typeface="Courier New"/>
              <a:buNone/>
            </a:pPr>
            <a:endParaRPr sz="1000" b="0" i="0" u="none" strike="noStrike" cap="none" dirty="0">
              <a:solidFill>
                <a:srgbClr val="000000"/>
              </a:solidFill>
              <a:latin typeface="Raleway Medium"/>
              <a:ea typeface="Raleway Medium"/>
              <a:cs typeface="Raleway Medium"/>
              <a:sym typeface="Raleway Medium"/>
            </a:endParaRPr>
          </a:p>
          <a:p>
            <a:pPr marL="822960" marR="0" lvl="1" indent="-178308" algn="just" rtl="0">
              <a:lnSpc>
                <a:spcPct val="115000"/>
              </a:lnSpc>
              <a:spcBef>
                <a:spcPts val="300"/>
              </a:spcBef>
              <a:spcAft>
                <a:spcPts val="0"/>
              </a:spcAft>
              <a:buClr>
                <a:srgbClr val="000000"/>
              </a:buClr>
              <a:buSzPts val="1400"/>
              <a:buFont typeface="Courier New"/>
              <a:buNone/>
            </a:pPr>
            <a:endParaRPr sz="1000" b="0" i="0" u="none" strike="noStrike" cap="none" dirty="0">
              <a:solidFill>
                <a:srgbClr val="2939FA"/>
              </a:solidFill>
              <a:latin typeface="Raleway Medium"/>
              <a:ea typeface="Raleway Medium"/>
              <a:cs typeface="Raleway Medium"/>
              <a:sym typeface="Raleway Medium"/>
            </a:endParaRPr>
          </a:p>
          <a:p>
            <a:pPr marL="914400" marR="0" lvl="1" indent="-228600" algn="just" rtl="0">
              <a:lnSpc>
                <a:spcPct val="115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just" rtl="0">
              <a:lnSpc>
                <a:spcPct val="115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just" rtl="0">
              <a:lnSpc>
                <a:spcPct val="115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just" rtl="0">
              <a:lnSpc>
                <a:spcPct val="115000"/>
              </a:lnSpc>
              <a:spcBef>
                <a:spcPts val="0"/>
              </a:spcBef>
              <a:spcAft>
                <a:spcPts val="0"/>
              </a:spcAft>
              <a:buClr>
                <a:schemeClr val="dk1"/>
              </a:buClr>
              <a:buSzPts val="1400"/>
              <a:buFont typeface="Raleway Medium"/>
              <a:buNone/>
            </a:pPr>
            <a:endParaRPr sz="1000" b="0" i="0" u="none" strike="noStrike" cap="none" dirty="0">
              <a:solidFill>
                <a:schemeClr val="dk1"/>
              </a:solidFill>
              <a:latin typeface="Raleway Medium"/>
              <a:ea typeface="Raleway Medium"/>
              <a:cs typeface="Raleway Medium"/>
              <a:sym typeface="Raleway Medium"/>
            </a:endParaRPr>
          </a:p>
        </p:txBody>
      </p:sp>
      <p:pic>
        <p:nvPicPr>
          <p:cNvPr id="2" name="Imagen 1">
            <a:extLst>
              <a:ext uri="{FF2B5EF4-FFF2-40B4-BE49-F238E27FC236}">
                <a16:creationId xmlns:a16="http://schemas.microsoft.com/office/drawing/2014/main" id="{1426DD4C-B267-4E81-8FD9-54D74A750EDC}"/>
              </a:ext>
            </a:extLst>
          </p:cNvPr>
          <p:cNvPicPr>
            <a:picLocks noChangeAspect="1"/>
          </p:cNvPicPr>
          <p:nvPr/>
        </p:nvPicPr>
        <p:blipFill>
          <a:blip r:embed="rId3"/>
          <a:stretch>
            <a:fillRect/>
          </a:stretch>
        </p:blipFill>
        <p:spPr>
          <a:xfrm>
            <a:off x="5261906" y="758073"/>
            <a:ext cx="3868732" cy="2520000"/>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71"/>
        <p:cNvGrpSpPr/>
        <p:nvPr/>
      </p:nvGrpSpPr>
      <p:grpSpPr>
        <a:xfrm>
          <a:off x="0" y="0"/>
          <a:ext cx="0" cy="0"/>
          <a:chOff x="0" y="0"/>
          <a:chExt cx="0" cy="0"/>
        </a:xfrm>
      </p:grpSpPr>
      <p:sp>
        <p:nvSpPr>
          <p:cNvPr id="172" name="Google Shape;172;p25"/>
          <p:cNvSpPr txBox="1">
            <a:spLocks noGrp="1"/>
          </p:cNvSpPr>
          <p:nvPr>
            <p:ph type="title"/>
          </p:nvPr>
        </p:nvSpPr>
        <p:spPr>
          <a:xfrm>
            <a:off x="337813" y="336573"/>
            <a:ext cx="8229600" cy="4215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3690"/>
              <a:buFont typeface="Rambla"/>
              <a:buNone/>
            </a:pPr>
            <a:r>
              <a:rPr lang="en-US" sz="2400" b="1" i="0" u="none" strike="noStrike" cap="none" dirty="0">
                <a:solidFill>
                  <a:srgbClr val="1B36FF"/>
                </a:solidFill>
                <a:latin typeface="Raleway"/>
                <a:ea typeface="Raleway"/>
                <a:cs typeface="Raleway"/>
                <a:sym typeface="Raleway"/>
              </a:rPr>
              <a:t>Income State</a:t>
            </a:r>
            <a:r>
              <a:rPr lang="en-US" sz="2400" b="1" i="0" u="none" strike="noStrike" cap="none" dirty="0">
                <a:solidFill>
                  <a:srgbClr val="2939FA"/>
                </a:solidFill>
                <a:latin typeface="Raleway"/>
                <a:ea typeface="Raleway"/>
                <a:cs typeface="Raleway"/>
                <a:sym typeface="Raleway"/>
              </a:rPr>
              <a:t>ment: 10</a:t>
            </a:r>
            <a:r>
              <a:rPr lang="en-US" sz="2400" dirty="0">
                <a:solidFill>
                  <a:srgbClr val="2939FA"/>
                </a:solidFill>
                <a:latin typeface="Raleway"/>
                <a:ea typeface="Raleway"/>
                <a:cs typeface="Raleway"/>
                <a:sym typeface="Raleway"/>
              </a:rPr>
              <a:t> months of </a:t>
            </a:r>
            <a:r>
              <a:rPr lang="en-US" sz="2400" b="1" i="0" u="none" strike="noStrike" cap="none" dirty="0">
                <a:solidFill>
                  <a:srgbClr val="2939FA"/>
                </a:solidFill>
                <a:latin typeface="Raleway"/>
                <a:ea typeface="Raleway"/>
                <a:cs typeface="Raleway"/>
                <a:sym typeface="Raleway"/>
              </a:rPr>
              <a:t>2019</a:t>
            </a:r>
            <a:endParaRPr sz="2400" b="1" i="0" u="none" strike="noStrike" cap="none" dirty="0">
              <a:solidFill>
                <a:srgbClr val="2939FA"/>
              </a:solidFill>
              <a:latin typeface="Raleway"/>
              <a:ea typeface="Raleway"/>
              <a:cs typeface="Raleway"/>
              <a:sym typeface="Raleway"/>
            </a:endParaRPr>
          </a:p>
        </p:txBody>
      </p:sp>
      <p:sp>
        <p:nvSpPr>
          <p:cNvPr id="173" name="Google Shape;173;p25"/>
          <p:cNvSpPr/>
          <p:nvPr/>
        </p:nvSpPr>
        <p:spPr>
          <a:xfrm>
            <a:off x="7636750" y="113985"/>
            <a:ext cx="1650300" cy="222600"/>
          </a:xfrm>
          <a:prstGeom prst="rect">
            <a:avLst/>
          </a:prstGeom>
          <a:solidFill>
            <a:srgbClr val="1B36FF"/>
          </a:solidFill>
          <a:ln>
            <a:noFill/>
          </a:ln>
        </p:spPr>
        <p:txBody>
          <a:bodyPr spcFirstLastPara="1" wrap="square" lIns="182850" tIns="182850" rIns="182850" bIns="18285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174" name="Google Shape;174;p25"/>
          <p:cNvSpPr txBox="1"/>
          <p:nvPr/>
        </p:nvSpPr>
        <p:spPr>
          <a:xfrm>
            <a:off x="8449340" y="30783"/>
            <a:ext cx="642473" cy="390900"/>
          </a:xfrm>
          <a:prstGeom prst="rect">
            <a:avLst/>
          </a:prstGeom>
          <a:noFill/>
          <a:ln>
            <a:noFill/>
          </a:ln>
        </p:spPr>
        <p:txBody>
          <a:bodyPr spcFirstLastPara="1" wrap="square" lIns="182850" tIns="182850" rIns="182850" bIns="18285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US" sz="1200" b="0" i="0" u="none" strike="noStrike" cap="none" dirty="0">
                <a:solidFill>
                  <a:srgbClr val="FFFFFF"/>
                </a:solidFill>
                <a:latin typeface="Raleway"/>
                <a:ea typeface="Raleway"/>
                <a:cs typeface="Raleway"/>
                <a:sym typeface="Raleway"/>
              </a:rPr>
              <a:t>12</a:t>
            </a:r>
            <a:endParaRPr sz="1200" b="0" i="0" u="none" strike="noStrike" cap="none" dirty="0">
              <a:solidFill>
                <a:srgbClr val="FFFFFF"/>
              </a:solidFill>
              <a:latin typeface="Raleway"/>
              <a:ea typeface="Raleway"/>
              <a:cs typeface="Raleway"/>
              <a:sym typeface="Raleway"/>
            </a:endParaRPr>
          </a:p>
        </p:txBody>
      </p:sp>
      <p:sp>
        <p:nvSpPr>
          <p:cNvPr id="175" name="Google Shape;175;p25"/>
          <p:cNvSpPr txBox="1">
            <a:spLocks noGrp="1"/>
          </p:cNvSpPr>
          <p:nvPr>
            <p:ph type="body" idx="1"/>
          </p:nvPr>
        </p:nvSpPr>
        <p:spPr>
          <a:xfrm>
            <a:off x="233575" y="709584"/>
            <a:ext cx="4326300" cy="4321200"/>
          </a:xfrm>
          <a:prstGeom prst="rect">
            <a:avLst/>
          </a:prstGeom>
          <a:noFill/>
          <a:ln>
            <a:noFill/>
          </a:ln>
        </p:spPr>
        <p:txBody>
          <a:bodyPr spcFirstLastPara="1" wrap="square" lIns="91425" tIns="45700" rIns="91425" bIns="45700" anchor="t" anchorCtr="0">
            <a:noAutofit/>
          </a:bodyPr>
          <a:lstStyle/>
          <a:p>
            <a:pPr marL="98552" marR="0" lvl="0" indent="0" algn="just" rtl="0">
              <a:lnSpc>
                <a:spcPct val="115000"/>
              </a:lnSpc>
              <a:spcBef>
                <a:spcPts val="0"/>
              </a:spcBef>
              <a:spcAft>
                <a:spcPts val="0"/>
              </a:spcAft>
              <a:buClr>
                <a:srgbClr val="000000"/>
              </a:buClr>
              <a:buSzPts val="1400"/>
              <a:buFont typeface="Noto Sans Symbols"/>
              <a:buNone/>
            </a:pPr>
            <a:r>
              <a:rPr lang="en-US" sz="1200" b="1" i="0" u="none" strike="noStrike" cap="none" dirty="0">
                <a:solidFill>
                  <a:srgbClr val="2939FA"/>
                </a:solidFill>
                <a:latin typeface="Raleway Medium"/>
                <a:ea typeface="Raleway Medium"/>
                <a:cs typeface="Raleway Medium"/>
                <a:sym typeface="Raleway Medium"/>
              </a:rPr>
              <a:t>Operating Costs </a:t>
            </a:r>
            <a:r>
              <a:rPr lang="en-US" sz="1200" b="1" i="0" u="none" strike="noStrike" cap="none" dirty="0">
                <a:solidFill>
                  <a:srgbClr val="000000"/>
                </a:solidFill>
                <a:latin typeface="Raleway Medium"/>
                <a:ea typeface="Raleway Medium"/>
                <a:cs typeface="Raleway Medium"/>
                <a:sym typeface="Raleway Medium"/>
              </a:rPr>
              <a:t>accumulated for calendar year</a:t>
            </a:r>
            <a:endParaRPr sz="1200" b="0" i="0" u="none" strike="noStrike" cap="none" dirty="0">
              <a:solidFill>
                <a:srgbClr val="000000"/>
              </a:solidFill>
              <a:latin typeface="Raleway Medium"/>
              <a:ea typeface="Raleway Medium"/>
              <a:cs typeface="Raleway Medium"/>
              <a:sym typeface="Raleway Medium"/>
            </a:endParaRPr>
          </a:p>
          <a:p>
            <a:pPr marL="498601" marR="0" lvl="0" indent="-374649" algn="just" rtl="0">
              <a:lnSpc>
                <a:spcPct val="115000"/>
              </a:lnSpc>
              <a:spcBef>
                <a:spcPts val="600"/>
              </a:spcBef>
              <a:spcAft>
                <a:spcPts val="0"/>
              </a:spcAft>
              <a:buClr>
                <a:srgbClr val="000000"/>
              </a:buClr>
              <a:buSzPts val="1000"/>
              <a:buFont typeface="Arial"/>
              <a:buAutoNum type="romanLcPeriod"/>
            </a:pPr>
            <a:r>
              <a:rPr lang="en-US" sz="1000" b="0" i="0" u="none" strike="noStrike" cap="none" dirty="0">
                <a:solidFill>
                  <a:srgbClr val="000000"/>
                </a:solidFill>
                <a:latin typeface="Raleway Medium"/>
                <a:ea typeface="Raleway Medium"/>
                <a:cs typeface="Raleway Medium"/>
                <a:sym typeface="Raleway Medium"/>
              </a:rPr>
              <a:t>The accumulated expenses for the 12 months (12M) of 2018 represent </a:t>
            </a:r>
            <a:r>
              <a:rPr lang="en-US" sz="1000" dirty="0">
                <a:solidFill>
                  <a:srgbClr val="2939FA"/>
                </a:solidFill>
                <a:latin typeface="Raleway Medium"/>
                <a:ea typeface="Raleway Medium"/>
                <a:cs typeface="Raleway Medium"/>
                <a:sym typeface="Raleway Medium"/>
              </a:rPr>
              <a:t>243</a:t>
            </a:r>
            <a:r>
              <a:rPr lang="en-US" sz="1000" b="0" i="0" u="none" strike="noStrike" cap="none" dirty="0">
                <a:solidFill>
                  <a:srgbClr val="2939FA"/>
                </a:solidFill>
                <a:latin typeface="Raleway Medium"/>
                <a:ea typeface="Raleway Medium"/>
                <a:cs typeface="Raleway Medium"/>
                <a:sym typeface="Raleway Medium"/>
              </a:rPr>
              <a:t>%</a:t>
            </a:r>
            <a:r>
              <a:rPr lang="en-US" sz="1000" b="0" i="0" u="none" strike="noStrike" cap="none" dirty="0">
                <a:solidFill>
                  <a:srgbClr val="000000"/>
                </a:solidFill>
                <a:latin typeface="Raleway Medium"/>
                <a:ea typeface="Raleway Medium"/>
                <a:cs typeface="Raleway Medium"/>
                <a:sym typeface="Raleway Medium"/>
              </a:rPr>
              <a:t> of total 2017 expenses</a:t>
            </a:r>
            <a:r>
              <a:rPr lang="en-US" sz="1000" b="0" i="0" u="none" strike="noStrike" cap="none" dirty="0">
                <a:solidFill>
                  <a:srgbClr val="C00000"/>
                </a:solidFill>
                <a:latin typeface="Raleway Medium"/>
                <a:ea typeface="Raleway Medium"/>
                <a:cs typeface="Raleway Medium"/>
                <a:sym typeface="Raleway Medium"/>
              </a:rPr>
              <a:t>. </a:t>
            </a:r>
            <a:r>
              <a:rPr lang="en-US" sz="1000" b="0" i="0" u="none" strike="noStrike" cap="none" dirty="0">
                <a:solidFill>
                  <a:srgbClr val="000000"/>
                </a:solidFill>
                <a:latin typeface="Raleway Medium"/>
                <a:ea typeface="Raleway Medium"/>
                <a:cs typeface="Raleway Medium"/>
                <a:sym typeface="Raleway Medium"/>
              </a:rPr>
              <a:t>This reflects the increase in operating costs mentioned in the previous slide and is the result of research performed and preparations for our first commercial production. </a:t>
            </a:r>
            <a:r>
              <a:rPr lang="en-US" sz="1000" dirty="0">
                <a:solidFill>
                  <a:srgbClr val="000000"/>
                </a:solidFill>
                <a:latin typeface="Raleway Medium"/>
                <a:ea typeface="Raleway Medium"/>
                <a:cs typeface="Raleway Medium"/>
                <a:sym typeface="Raleway Medium"/>
              </a:rPr>
              <a:t>Operating costs accrued as of October 2019 (10M), represent 162% of those for 2018 (12M).</a:t>
            </a:r>
            <a:endParaRPr dirty="0">
              <a:solidFill>
                <a:srgbClr val="000000"/>
              </a:solidFill>
            </a:endParaRPr>
          </a:p>
          <a:p>
            <a:pPr marL="498601" lvl="0" indent="-387349" rtl="0">
              <a:lnSpc>
                <a:spcPct val="115000"/>
              </a:lnSpc>
              <a:spcBef>
                <a:spcPts val="600"/>
              </a:spcBef>
              <a:spcAft>
                <a:spcPts val="0"/>
              </a:spcAft>
              <a:buClr>
                <a:srgbClr val="000000"/>
              </a:buClr>
              <a:buSzPts val="1200"/>
              <a:buFont typeface="Raleway"/>
              <a:buAutoNum type="romanLcPeriod"/>
            </a:pPr>
            <a:r>
              <a:rPr lang="en-US" sz="1200" dirty="0">
                <a:solidFill>
                  <a:srgbClr val="2939FA"/>
                </a:solidFill>
                <a:latin typeface="Raleway Medium"/>
                <a:ea typeface="Raleway Medium"/>
                <a:cs typeface="Raleway Medium"/>
                <a:sym typeface="Raleway Medium"/>
              </a:rPr>
              <a:t>First 9 Months (10M): Comparison 2019 vs. 2018: </a:t>
            </a:r>
            <a:endParaRPr sz="1200" dirty="0">
              <a:latin typeface="Raleway"/>
              <a:ea typeface="Raleway"/>
              <a:cs typeface="Raleway"/>
              <a:sym typeface="Raleway"/>
            </a:endParaRPr>
          </a:p>
          <a:p>
            <a:pPr marL="98552" lvl="0" indent="0" algn="just" rtl="0">
              <a:lnSpc>
                <a:spcPct val="115000"/>
              </a:lnSpc>
              <a:spcBef>
                <a:spcPts val="600"/>
              </a:spcBef>
              <a:spcAft>
                <a:spcPts val="0"/>
              </a:spcAft>
              <a:buClr>
                <a:srgbClr val="000000"/>
              </a:buClr>
              <a:buSzPts val="1400"/>
              <a:buNone/>
            </a:pPr>
            <a:r>
              <a:rPr lang="en-US" sz="1000" dirty="0">
                <a:solidFill>
                  <a:srgbClr val="000000"/>
                </a:solidFill>
                <a:latin typeface="Raleway Medium"/>
                <a:ea typeface="Raleway Medium"/>
                <a:cs typeface="Raleway Medium"/>
                <a:sym typeface="Raleway Medium"/>
              </a:rPr>
              <a:t>While in the first 10M 2018 we spent </a:t>
            </a:r>
            <a:r>
              <a:rPr lang="en-US" sz="1000" dirty="0">
                <a:solidFill>
                  <a:srgbClr val="2939FA"/>
                </a:solidFill>
                <a:latin typeface="Raleway Medium"/>
                <a:ea typeface="Raleway Medium"/>
                <a:cs typeface="Raleway Medium"/>
                <a:sym typeface="Raleway Medium"/>
              </a:rPr>
              <a:t>USD</a:t>
            </a:r>
            <a:r>
              <a:rPr lang="en-US" sz="1000" dirty="0">
                <a:latin typeface="Raleway Medium"/>
                <a:ea typeface="Raleway Medium"/>
                <a:cs typeface="Raleway Medium"/>
                <a:sym typeface="Raleway Medium"/>
              </a:rPr>
              <a:t> </a:t>
            </a:r>
            <a:r>
              <a:rPr lang="en-US" sz="1000" dirty="0">
                <a:solidFill>
                  <a:srgbClr val="2939FA"/>
                </a:solidFill>
                <a:latin typeface="Raleway Medium"/>
                <a:ea typeface="Raleway Medium"/>
                <a:cs typeface="Raleway Medium"/>
                <a:sym typeface="Raleway Medium"/>
              </a:rPr>
              <a:t>429,650, </a:t>
            </a:r>
            <a:r>
              <a:rPr lang="en-US" sz="1000" dirty="0">
                <a:solidFill>
                  <a:srgbClr val="000000"/>
                </a:solidFill>
                <a:latin typeface="Raleway Medium"/>
                <a:ea typeface="Raleway Medium"/>
                <a:cs typeface="Raleway Medium"/>
                <a:sym typeface="Raleway Medium"/>
              </a:rPr>
              <a:t>in the first 10M of 2019 we reached </a:t>
            </a:r>
            <a:r>
              <a:rPr lang="en-US" sz="1000" dirty="0">
                <a:solidFill>
                  <a:srgbClr val="2939FA"/>
                </a:solidFill>
                <a:latin typeface="Raleway Medium"/>
                <a:ea typeface="Raleway Medium"/>
                <a:cs typeface="Raleway Medium"/>
                <a:sym typeface="Raleway Medium"/>
              </a:rPr>
              <a:t>USD 902,720</a:t>
            </a:r>
            <a:r>
              <a:rPr lang="en-US" sz="1000" dirty="0">
                <a:solidFill>
                  <a:srgbClr val="000000"/>
                </a:solidFill>
                <a:latin typeface="Raleway Medium"/>
                <a:ea typeface="Raleway Medium"/>
                <a:cs typeface="Raleway Medium"/>
                <a:sym typeface="Raleway Medium"/>
              </a:rPr>
              <a:t>. This growth in expenses is principally attributed to:</a:t>
            </a:r>
            <a:endParaRPr dirty="0"/>
          </a:p>
          <a:p>
            <a:pPr marL="498601" marR="0" lvl="0" indent="-311149" algn="just" rtl="0">
              <a:lnSpc>
                <a:spcPct val="115000"/>
              </a:lnSpc>
              <a:spcBef>
                <a:spcPts val="600"/>
              </a:spcBef>
              <a:spcAft>
                <a:spcPts val="0"/>
              </a:spcAft>
              <a:buClr>
                <a:srgbClr val="000000"/>
              </a:buClr>
              <a:buSzPts val="1000"/>
              <a:buFont typeface="Arial"/>
              <a:buNone/>
            </a:pPr>
            <a:endParaRPr sz="1000" b="0" i="0" u="none" strike="noStrike" cap="none" dirty="0">
              <a:solidFill>
                <a:srgbClr val="000000"/>
              </a:solidFill>
              <a:latin typeface="Raleway Medium"/>
              <a:ea typeface="Raleway Medium"/>
              <a:cs typeface="Raleway Medium"/>
              <a:sym typeface="Raleway Medium"/>
            </a:endParaRPr>
          </a:p>
        </p:txBody>
      </p:sp>
      <p:sp>
        <p:nvSpPr>
          <p:cNvPr id="176" name="Google Shape;176;p25"/>
          <p:cNvSpPr txBox="1"/>
          <p:nvPr/>
        </p:nvSpPr>
        <p:spPr>
          <a:xfrm>
            <a:off x="0" y="3096519"/>
            <a:ext cx="8987271" cy="4321200"/>
          </a:xfrm>
          <a:prstGeom prst="rect">
            <a:avLst/>
          </a:prstGeom>
          <a:noFill/>
          <a:ln>
            <a:noFill/>
          </a:ln>
        </p:spPr>
        <p:txBody>
          <a:bodyPr spcFirstLastPara="1" wrap="square" lIns="91425" tIns="45700" rIns="91425" bIns="45700" anchor="t" anchorCtr="0">
            <a:noAutofit/>
          </a:bodyPr>
          <a:lstStyle/>
          <a:p>
            <a:pPr marL="822960" marR="0" lvl="1" indent="-241808" algn="just" rtl="0">
              <a:lnSpc>
                <a:spcPct val="115000"/>
              </a:lnSpc>
              <a:spcBef>
                <a:spcPts val="400"/>
              </a:spcBef>
              <a:spcAft>
                <a:spcPts val="0"/>
              </a:spcAft>
              <a:buClr>
                <a:srgbClr val="000000"/>
              </a:buClr>
              <a:buSzPts val="1000"/>
              <a:buFont typeface="Courier New"/>
              <a:buChar char="o"/>
            </a:pPr>
            <a:r>
              <a:rPr lang="en-US" sz="1000" b="0" i="0" u="none" strike="noStrike" cap="none" dirty="0">
                <a:solidFill>
                  <a:srgbClr val="000000"/>
                </a:solidFill>
                <a:latin typeface="Raleway Medium"/>
                <a:ea typeface="Raleway Medium"/>
                <a:cs typeface="Raleway Medium"/>
                <a:sym typeface="Raleway Medium"/>
              </a:rPr>
              <a:t>First 10M of 2018, corporate expenses were USD 138,160. While, in the first 10M of 2019, USD 209,433 has been invested.</a:t>
            </a:r>
            <a:endParaRPr sz="1000" b="0" i="0" u="none" strike="noStrike" cap="none" dirty="0">
              <a:solidFill>
                <a:srgbClr val="000000"/>
              </a:solidFill>
              <a:latin typeface="Raleway Medium"/>
              <a:ea typeface="Raleway Medium"/>
              <a:cs typeface="Raleway Medium"/>
              <a:sym typeface="Raleway Medium"/>
            </a:endParaRPr>
          </a:p>
          <a:p>
            <a:pPr marL="822960" marR="0" lvl="1" indent="-241808" algn="just" rtl="0">
              <a:lnSpc>
                <a:spcPct val="115000"/>
              </a:lnSpc>
              <a:spcBef>
                <a:spcPts val="400"/>
              </a:spcBef>
              <a:spcAft>
                <a:spcPts val="0"/>
              </a:spcAft>
              <a:buClr>
                <a:srgbClr val="000000"/>
              </a:buClr>
              <a:buSzPts val="1000"/>
              <a:buFont typeface="Courier New"/>
              <a:buChar char="o"/>
            </a:pPr>
            <a:r>
              <a:rPr lang="en-US" sz="1000" b="0" i="0" u="none" strike="noStrike" cap="none" dirty="0">
                <a:solidFill>
                  <a:srgbClr val="000000"/>
                </a:solidFill>
                <a:latin typeface="Raleway Medium"/>
                <a:ea typeface="Raleway Medium"/>
                <a:cs typeface="Raleway Medium"/>
                <a:sym typeface="Raleway Medium"/>
              </a:rPr>
              <a:t>First 10M 2019: The monthly average of </a:t>
            </a:r>
            <a:r>
              <a:rPr lang="en-US" sz="1000" b="0" i="0" u="none" strike="noStrike" cap="none" dirty="0">
                <a:solidFill>
                  <a:srgbClr val="0C0C0C"/>
                </a:solidFill>
                <a:latin typeface="Raleway Medium"/>
                <a:ea typeface="Raleway Medium"/>
                <a:cs typeface="Raleway Medium"/>
                <a:sym typeface="Raleway Medium"/>
              </a:rPr>
              <a:t>admin salaries increased: + </a:t>
            </a:r>
            <a:r>
              <a:rPr lang="en-US" sz="1000" b="0" i="0" u="none" strike="noStrike" cap="none" dirty="0">
                <a:solidFill>
                  <a:srgbClr val="2939FA"/>
                </a:solidFill>
                <a:latin typeface="Raleway Medium"/>
                <a:ea typeface="Raleway Medium"/>
                <a:cs typeface="Raleway Medium"/>
                <a:sym typeface="Raleway Medium"/>
              </a:rPr>
              <a:t>USD 8,805 </a:t>
            </a:r>
            <a:r>
              <a:rPr lang="en-US" sz="1000" b="0" i="0" u="none" strike="noStrike" cap="none" dirty="0">
                <a:solidFill>
                  <a:srgbClr val="000000"/>
                </a:solidFill>
                <a:latin typeface="Raleway Medium"/>
                <a:ea typeface="Raleway Medium"/>
                <a:cs typeface="Raleway Medium"/>
                <a:sym typeface="Raleway Medium"/>
              </a:rPr>
              <a:t>(compared to first 10M 2018). This is due to: </a:t>
            </a:r>
            <a:endParaRPr sz="1000" b="0" i="0" u="none" strike="noStrike" cap="none" dirty="0">
              <a:solidFill>
                <a:srgbClr val="000000"/>
              </a:solidFill>
              <a:latin typeface="Raleway Medium"/>
              <a:ea typeface="Raleway Medium"/>
              <a:cs typeface="Raleway Medium"/>
              <a:sym typeface="Raleway Medium"/>
            </a:endParaRPr>
          </a:p>
          <a:p>
            <a:pPr marL="1280160" marR="0" lvl="2" indent="-229108" algn="just" rtl="0">
              <a:lnSpc>
                <a:spcPct val="115000"/>
              </a:lnSpc>
              <a:spcBef>
                <a:spcPts val="400"/>
              </a:spcBef>
              <a:spcAft>
                <a:spcPts val="0"/>
              </a:spcAft>
              <a:buClr>
                <a:srgbClr val="000000"/>
              </a:buClr>
              <a:buSzPts val="800"/>
              <a:buFont typeface="Courier New"/>
              <a:buChar char="o"/>
            </a:pPr>
            <a:r>
              <a:rPr lang="en-US" sz="800" b="0" i="0" u="none" strike="noStrike" cap="none" dirty="0">
                <a:solidFill>
                  <a:srgbClr val="000000"/>
                </a:solidFill>
                <a:latin typeface="Raleway Medium"/>
                <a:ea typeface="Raleway Medium"/>
                <a:cs typeface="Raleway Medium"/>
                <a:sym typeface="Raleway Medium"/>
              </a:rPr>
              <a:t>Increase in compensation for Sergio, Joao, Sonia (Secretary) and other staff.</a:t>
            </a:r>
            <a:endParaRPr sz="800" b="0" i="0" u="none" strike="noStrike" cap="none" dirty="0">
              <a:solidFill>
                <a:schemeClr val="dk1"/>
              </a:solidFill>
              <a:latin typeface="Rambla"/>
              <a:ea typeface="Rambla"/>
              <a:cs typeface="Rambla"/>
              <a:sym typeface="Rambla"/>
            </a:endParaRPr>
          </a:p>
          <a:p>
            <a:pPr marL="822960" marR="0" lvl="1" indent="-241808" algn="just" rtl="0">
              <a:lnSpc>
                <a:spcPct val="115000"/>
              </a:lnSpc>
              <a:spcBef>
                <a:spcPts val="400"/>
              </a:spcBef>
              <a:spcAft>
                <a:spcPts val="0"/>
              </a:spcAft>
              <a:buClr>
                <a:srgbClr val="000000"/>
              </a:buClr>
              <a:buSzPts val="1000"/>
              <a:buFont typeface="Courier New"/>
              <a:buChar char="o"/>
            </a:pPr>
            <a:r>
              <a:rPr lang="en-US" sz="1000" b="0" i="0" u="none" strike="noStrike" cap="none" dirty="0">
                <a:solidFill>
                  <a:srgbClr val="000000"/>
                </a:solidFill>
                <a:latin typeface="Raleway Medium"/>
                <a:ea typeface="Raleway Medium"/>
                <a:cs typeface="Raleway Medium"/>
                <a:sym typeface="Raleway Medium"/>
              </a:rPr>
              <a:t>First 10M 2019: Professional Fees reached USD 110,252, while in 2018 (10M) they were USD 55,381.</a:t>
            </a:r>
            <a:endParaRPr sz="1400" b="0" i="0" u="none" strike="noStrike" cap="none" dirty="0">
              <a:solidFill>
                <a:srgbClr val="000000"/>
              </a:solidFill>
              <a:latin typeface="Arial"/>
              <a:ea typeface="Arial"/>
              <a:cs typeface="Arial"/>
              <a:sym typeface="Arial"/>
            </a:endParaRPr>
          </a:p>
          <a:p>
            <a:pPr marL="822960" marR="0" lvl="1" indent="-241808" algn="just" rtl="0">
              <a:lnSpc>
                <a:spcPct val="115000"/>
              </a:lnSpc>
              <a:spcBef>
                <a:spcPts val="400"/>
              </a:spcBef>
              <a:spcAft>
                <a:spcPts val="0"/>
              </a:spcAft>
              <a:buClr>
                <a:srgbClr val="000000"/>
              </a:buClr>
              <a:buSzPts val="1000"/>
              <a:buFont typeface="Courier New"/>
              <a:buChar char="o"/>
            </a:pPr>
            <a:r>
              <a:rPr lang="en-US" sz="1000" b="0" i="0" u="none" strike="noStrike" cap="none" dirty="0">
                <a:solidFill>
                  <a:srgbClr val="000000"/>
                </a:solidFill>
                <a:latin typeface="Raleway Medium"/>
                <a:ea typeface="Raleway Medium"/>
                <a:cs typeface="Raleway Medium"/>
                <a:sym typeface="Raleway Medium"/>
              </a:rPr>
              <a:t>First 10M 2019: Plant Salaries rose (First 10M 2019: USD 108,433 vs. First 10M 2018: </a:t>
            </a:r>
            <a:r>
              <a:rPr lang="en-US" sz="1000" b="0" i="0" u="none" strike="noStrike" cap="none" dirty="0">
                <a:solidFill>
                  <a:srgbClr val="0C0C0C"/>
                </a:solidFill>
                <a:latin typeface="Raleway Medium"/>
                <a:ea typeface="Raleway Medium"/>
                <a:cs typeface="Raleway Medium"/>
                <a:sym typeface="Raleway Medium"/>
              </a:rPr>
              <a:t>USD 53,110). As of Feb/18 a Janitor and Auxiliary Corp were hired. As of Jan/19 a Maintenance Manager and Second Auxiliary Corp were hired. </a:t>
            </a:r>
            <a:endParaRPr sz="1400" b="0" i="0" u="none" strike="noStrike" cap="none" dirty="0">
              <a:solidFill>
                <a:srgbClr val="0C0C0C"/>
              </a:solidFill>
              <a:latin typeface="Arial"/>
              <a:ea typeface="Arial"/>
              <a:cs typeface="Arial"/>
              <a:sym typeface="Arial"/>
            </a:endParaRPr>
          </a:p>
          <a:p>
            <a:pPr marL="822960" marR="0" lvl="1" indent="-241808" algn="just" rtl="0">
              <a:lnSpc>
                <a:spcPct val="115000"/>
              </a:lnSpc>
              <a:spcBef>
                <a:spcPts val="400"/>
              </a:spcBef>
              <a:spcAft>
                <a:spcPts val="0"/>
              </a:spcAft>
              <a:buClr>
                <a:srgbClr val="000000"/>
              </a:buClr>
              <a:buSzPts val="1000"/>
              <a:buFont typeface="Courier New"/>
              <a:buChar char="o"/>
            </a:pPr>
            <a:r>
              <a:rPr lang="en-US" sz="1000" b="0" i="0" u="none" strike="noStrike" cap="none" dirty="0">
                <a:solidFill>
                  <a:srgbClr val="000000"/>
                </a:solidFill>
                <a:latin typeface="Raleway Medium"/>
                <a:ea typeface="Raleway Medium"/>
                <a:cs typeface="Raleway Medium"/>
                <a:sym typeface="Raleway Medium"/>
              </a:rPr>
              <a:t>At the same time, the raise in salaries increased contributions required by law (BPS), in 2019/2018 with respect to 2017.</a:t>
            </a:r>
            <a:endParaRPr sz="1400" b="0" i="0" u="none" strike="noStrike" cap="none" dirty="0">
              <a:solidFill>
                <a:srgbClr val="000000"/>
              </a:solidFill>
              <a:latin typeface="Arial"/>
              <a:ea typeface="Arial"/>
              <a:cs typeface="Arial"/>
              <a:sym typeface="Arial"/>
            </a:endParaRPr>
          </a:p>
          <a:p>
            <a:pPr marL="822960" marR="0" lvl="1" indent="-178308" algn="just" rtl="0">
              <a:lnSpc>
                <a:spcPct val="115000"/>
              </a:lnSpc>
              <a:spcBef>
                <a:spcPts val="400"/>
              </a:spcBef>
              <a:spcAft>
                <a:spcPts val="600"/>
              </a:spcAft>
              <a:buClr>
                <a:srgbClr val="000000"/>
              </a:buClr>
              <a:buSzPts val="1000"/>
              <a:buFont typeface="Courier New"/>
              <a:buNone/>
            </a:pPr>
            <a:endParaRPr sz="1000" b="0" i="0" u="none" strike="noStrike" cap="none" dirty="0">
              <a:solidFill>
                <a:srgbClr val="000000"/>
              </a:solidFill>
              <a:latin typeface="Raleway Medium"/>
              <a:ea typeface="Raleway Medium"/>
              <a:cs typeface="Raleway Medium"/>
              <a:sym typeface="Raleway Medium"/>
            </a:endParaRPr>
          </a:p>
        </p:txBody>
      </p:sp>
      <p:pic>
        <p:nvPicPr>
          <p:cNvPr id="2" name="Imagen 1">
            <a:extLst>
              <a:ext uri="{FF2B5EF4-FFF2-40B4-BE49-F238E27FC236}">
                <a16:creationId xmlns:a16="http://schemas.microsoft.com/office/drawing/2014/main" id="{4E0CA97E-290D-4B47-902A-1B8B84781CC1}"/>
              </a:ext>
            </a:extLst>
          </p:cNvPr>
          <p:cNvPicPr>
            <a:picLocks noChangeAspect="1"/>
          </p:cNvPicPr>
          <p:nvPr/>
        </p:nvPicPr>
        <p:blipFill>
          <a:blip r:embed="rId3"/>
          <a:stretch>
            <a:fillRect/>
          </a:stretch>
        </p:blipFill>
        <p:spPr>
          <a:xfrm>
            <a:off x="5051991" y="625008"/>
            <a:ext cx="3858434" cy="2520000"/>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81"/>
        <p:cNvGrpSpPr/>
        <p:nvPr/>
      </p:nvGrpSpPr>
      <p:grpSpPr>
        <a:xfrm>
          <a:off x="0" y="0"/>
          <a:ext cx="0" cy="0"/>
          <a:chOff x="0" y="0"/>
          <a:chExt cx="0" cy="0"/>
        </a:xfrm>
      </p:grpSpPr>
      <p:sp>
        <p:nvSpPr>
          <p:cNvPr id="182" name="Google Shape;182;p26"/>
          <p:cNvSpPr txBox="1">
            <a:spLocks noGrp="1"/>
          </p:cNvSpPr>
          <p:nvPr>
            <p:ph type="title"/>
          </p:nvPr>
        </p:nvSpPr>
        <p:spPr>
          <a:xfrm>
            <a:off x="257175" y="113984"/>
            <a:ext cx="8310300" cy="4215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2"/>
              </a:buClr>
              <a:buSzPts val="3690"/>
              <a:buFont typeface="Rambla"/>
              <a:buNone/>
            </a:pPr>
            <a:r>
              <a:rPr lang="en-US" sz="2400" b="1" i="0" u="none" strike="noStrike" cap="none" dirty="0">
                <a:solidFill>
                  <a:srgbClr val="1B36FF"/>
                </a:solidFill>
                <a:latin typeface="Raleway"/>
                <a:ea typeface="Raleway"/>
                <a:cs typeface="Raleway"/>
                <a:sym typeface="Raleway"/>
              </a:rPr>
              <a:t>Oct 2019 – </a:t>
            </a:r>
            <a:r>
              <a:rPr lang="en-US" sz="2000" b="1" i="0" u="none" strike="noStrike" cap="none" dirty="0">
                <a:solidFill>
                  <a:srgbClr val="1B36FF"/>
                </a:solidFill>
                <a:latin typeface="Raleway"/>
                <a:ea typeface="Raleway"/>
                <a:cs typeface="Raleway"/>
                <a:sym typeface="Raleway"/>
              </a:rPr>
              <a:t>Projected Cash Flow for </a:t>
            </a:r>
            <a:r>
              <a:rPr lang="en-US" sz="2000" dirty="0">
                <a:solidFill>
                  <a:srgbClr val="1B36FF"/>
                </a:solidFill>
                <a:latin typeface="Raleway"/>
                <a:ea typeface="Raleway"/>
                <a:cs typeface="Raleway"/>
                <a:sym typeface="Raleway"/>
              </a:rPr>
              <a:t>next 12 months</a:t>
            </a:r>
            <a:br>
              <a:rPr lang="en-US" sz="2000" b="1" i="0" u="none" strike="noStrike" cap="none" dirty="0">
                <a:solidFill>
                  <a:srgbClr val="1B36FF"/>
                </a:solidFill>
                <a:latin typeface="Raleway"/>
                <a:ea typeface="Raleway"/>
                <a:cs typeface="Raleway"/>
                <a:sym typeface="Raleway"/>
              </a:rPr>
            </a:br>
            <a:endParaRPr sz="2000" b="0" i="1" u="none" strike="noStrike" cap="none" dirty="0">
              <a:solidFill>
                <a:srgbClr val="1B36FF"/>
              </a:solidFill>
              <a:latin typeface="Raleway"/>
              <a:ea typeface="Raleway"/>
              <a:cs typeface="Raleway"/>
              <a:sym typeface="Raleway"/>
            </a:endParaRPr>
          </a:p>
        </p:txBody>
      </p:sp>
      <p:sp>
        <p:nvSpPr>
          <p:cNvPr id="183" name="Google Shape;183;p26"/>
          <p:cNvSpPr txBox="1"/>
          <p:nvPr/>
        </p:nvSpPr>
        <p:spPr>
          <a:xfrm>
            <a:off x="257175" y="4663500"/>
            <a:ext cx="8445000" cy="480000"/>
          </a:xfrm>
          <a:prstGeom prst="rect">
            <a:avLst/>
          </a:prstGeom>
          <a:noFill/>
          <a:ln>
            <a:noFill/>
          </a:ln>
        </p:spPr>
        <p:txBody>
          <a:bodyPr spcFirstLastPara="1" wrap="square" lIns="91425" tIns="45700" rIns="91425" bIns="45700" anchor="t" anchorCtr="0">
            <a:noAutofit/>
          </a:bodyPr>
          <a:lstStyle/>
          <a:p>
            <a:pPr marL="0" marR="0" lvl="0" indent="0" algn="just" rtl="0">
              <a:lnSpc>
                <a:spcPct val="100000"/>
              </a:lnSpc>
              <a:spcBef>
                <a:spcPts val="0"/>
              </a:spcBef>
              <a:spcAft>
                <a:spcPts val="0"/>
              </a:spcAft>
              <a:buClr>
                <a:srgbClr val="000000"/>
              </a:buClr>
              <a:buSzPts val="1200"/>
              <a:buFont typeface="Arial"/>
              <a:buNone/>
            </a:pPr>
            <a:r>
              <a:rPr lang="en-US" sz="1000" b="0" i="1" u="none" strike="noStrike" cap="none" dirty="0">
                <a:solidFill>
                  <a:srgbClr val="000000"/>
                </a:solidFill>
                <a:latin typeface="Raleway"/>
                <a:ea typeface="Raleway"/>
                <a:cs typeface="Raleway"/>
                <a:sym typeface="Raleway"/>
              </a:rPr>
              <a:t>(*) </a:t>
            </a:r>
            <a:r>
              <a:rPr lang="en-US" sz="1000" b="0" i="1" u="none" strike="noStrike" cap="none" dirty="0">
                <a:solidFill>
                  <a:schemeClr val="accent2"/>
                </a:solidFill>
                <a:latin typeface="Raleway"/>
                <a:ea typeface="Raleway"/>
                <a:cs typeface="Raleway"/>
                <a:sym typeface="Raleway"/>
              </a:rPr>
              <a:t>Operating Expenses include 100% of the company's operating costs: salaries, professional fees, rent, etc. THE MONTHLY AVERAGE OF OPERATING EXPENSES does not include investments in equipment and labor. </a:t>
            </a:r>
            <a:r>
              <a:rPr lang="en-US" sz="1000" b="0" i="1" u="none" strike="noStrike" cap="none" dirty="0">
                <a:solidFill>
                  <a:srgbClr val="000000"/>
                </a:solidFill>
                <a:latin typeface="Raleway"/>
                <a:ea typeface="Raleway"/>
                <a:cs typeface="Raleway"/>
                <a:sym typeface="Raleway"/>
              </a:rPr>
              <a:t>See the following item.</a:t>
            </a:r>
            <a:endParaRPr sz="1000" b="0" i="0" u="none" strike="noStrike" cap="none" dirty="0">
              <a:solidFill>
                <a:srgbClr val="000000"/>
              </a:solidFill>
              <a:latin typeface="Raleway"/>
              <a:ea typeface="Raleway"/>
              <a:cs typeface="Raleway"/>
              <a:sym typeface="Raleway"/>
            </a:endParaRPr>
          </a:p>
          <a:p>
            <a:pPr marL="0" marR="0" lvl="0" indent="0" algn="just" rtl="0">
              <a:lnSpc>
                <a:spcPct val="100000"/>
              </a:lnSpc>
              <a:spcBef>
                <a:spcPts val="0"/>
              </a:spcBef>
              <a:spcAft>
                <a:spcPts val="0"/>
              </a:spcAft>
              <a:buClr>
                <a:srgbClr val="000000"/>
              </a:buClr>
              <a:buSzPts val="1200"/>
              <a:buFont typeface="Arial"/>
              <a:buNone/>
            </a:pPr>
            <a:endParaRPr sz="1000" b="0" i="1" u="none" strike="noStrike" cap="none" dirty="0">
              <a:solidFill>
                <a:srgbClr val="000000"/>
              </a:solidFill>
              <a:latin typeface="Raleway"/>
              <a:ea typeface="Raleway"/>
              <a:cs typeface="Raleway"/>
              <a:sym typeface="Raleway"/>
            </a:endParaRPr>
          </a:p>
        </p:txBody>
      </p:sp>
      <p:sp>
        <p:nvSpPr>
          <p:cNvPr id="184" name="Google Shape;184;p26"/>
          <p:cNvSpPr/>
          <p:nvPr/>
        </p:nvSpPr>
        <p:spPr>
          <a:xfrm>
            <a:off x="7636750" y="113985"/>
            <a:ext cx="1650300" cy="222600"/>
          </a:xfrm>
          <a:prstGeom prst="rect">
            <a:avLst/>
          </a:prstGeom>
          <a:solidFill>
            <a:srgbClr val="1B36FF"/>
          </a:solidFill>
          <a:ln>
            <a:noFill/>
          </a:ln>
        </p:spPr>
        <p:txBody>
          <a:bodyPr spcFirstLastPara="1" wrap="square" lIns="182850" tIns="182850" rIns="182850" bIns="18285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185" name="Google Shape;185;p26"/>
          <p:cNvSpPr txBox="1"/>
          <p:nvPr/>
        </p:nvSpPr>
        <p:spPr>
          <a:xfrm>
            <a:off x="8385544" y="30783"/>
            <a:ext cx="706269" cy="390900"/>
          </a:xfrm>
          <a:prstGeom prst="rect">
            <a:avLst/>
          </a:prstGeom>
          <a:noFill/>
          <a:ln>
            <a:noFill/>
          </a:ln>
        </p:spPr>
        <p:txBody>
          <a:bodyPr spcFirstLastPara="1" wrap="square" lIns="182850" tIns="182850" rIns="182850" bIns="18285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US" sz="1200" b="0" i="0" u="none" strike="noStrike" cap="none" dirty="0">
                <a:solidFill>
                  <a:srgbClr val="FFFFFF"/>
                </a:solidFill>
                <a:latin typeface="Raleway"/>
                <a:ea typeface="Raleway"/>
                <a:cs typeface="Raleway"/>
                <a:sym typeface="Raleway"/>
              </a:rPr>
              <a:t>13</a:t>
            </a:r>
            <a:endParaRPr sz="1200" b="0" i="0" u="none" strike="noStrike" cap="none" dirty="0">
              <a:solidFill>
                <a:srgbClr val="FFFFFF"/>
              </a:solidFill>
              <a:latin typeface="Raleway"/>
              <a:ea typeface="Raleway"/>
              <a:cs typeface="Raleway"/>
              <a:sym typeface="Raleway"/>
            </a:endParaRPr>
          </a:p>
        </p:txBody>
      </p:sp>
      <p:pic>
        <p:nvPicPr>
          <p:cNvPr id="3" name="Imagen 2">
            <a:extLst>
              <a:ext uri="{FF2B5EF4-FFF2-40B4-BE49-F238E27FC236}">
                <a16:creationId xmlns:a16="http://schemas.microsoft.com/office/drawing/2014/main" id="{E10DF217-FBF3-4C07-83E8-FA0C36EB1ED7}"/>
              </a:ext>
            </a:extLst>
          </p:cNvPr>
          <p:cNvPicPr>
            <a:picLocks noChangeAspect="1"/>
          </p:cNvPicPr>
          <p:nvPr/>
        </p:nvPicPr>
        <p:blipFill>
          <a:blip r:embed="rId3"/>
          <a:stretch>
            <a:fillRect/>
          </a:stretch>
        </p:blipFill>
        <p:spPr>
          <a:xfrm>
            <a:off x="0" y="738688"/>
            <a:ext cx="9144000" cy="3184849"/>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pic>
        <p:nvPicPr>
          <p:cNvPr id="67" name="Google Shape;67;p15"/>
          <p:cNvPicPr preferRelativeResize="0"/>
          <p:nvPr/>
        </p:nvPicPr>
        <p:blipFill rotWithShape="1">
          <a:blip r:embed="rId3">
            <a:alphaModFix/>
          </a:blip>
          <a:srcRect t="8137" b="8136"/>
          <a:stretch/>
        </p:blipFill>
        <p:spPr>
          <a:xfrm>
            <a:off x="-33500" y="0"/>
            <a:ext cx="9211000" cy="5143500"/>
          </a:xfrm>
          <a:prstGeom prst="rect">
            <a:avLst/>
          </a:prstGeom>
          <a:noFill/>
          <a:ln>
            <a:noFill/>
          </a:ln>
        </p:spPr>
      </p:pic>
      <p:sp>
        <p:nvSpPr>
          <p:cNvPr id="68" name="Google Shape;68;p15"/>
          <p:cNvSpPr txBox="1">
            <a:spLocks noGrp="1"/>
          </p:cNvSpPr>
          <p:nvPr>
            <p:ph type="body" idx="1"/>
          </p:nvPr>
        </p:nvSpPr>
        <p:spPr>
          <a:xfrm>
            <a:off x="457200" y="1102302"/>
            <a:ext cx="8229600" cy="2346900"/>
          </a:xfrm>
          <a:prstGeom prst="rect">
            <a:avLst/>
          </a:prstGeom>
          <a:noFill/>
          <a:ln>
            <a:noFill/>
          </a:ln>
        </p:spPr>
        <p:txBody>
          <a:bodyPr spcFirstLastPara="1" wrap="square" lIns="91425" tIns="45700" rIns="91425" bIns="45700" anchor="t" anchorCtr="0">
            <a:noAutofit/>
          </a:bodyPr>
          <a:lstStyle/>
          <a:p>
            <a:pPr marL="457200" marR="0" lvl="0" indent="-342900" algn="l" rtl="0">
              <a:lnSpc>
                <a:spcPct val="115000"/>
              </a:lnSpc>
              <a:spcBef>
                <a:spcPts val="0"/>
              </a:spcBef>
              <a:spcAft>
                <a:spcPts val="0"/>
              </a:spcAft>
              <a:buClr>
                <a:srgbClr val="FFFFFF"/>
              </a:buClr>
              <a:buSzPts val="1800"/>
              <a:buFont typeface="Raleway Medium"/>
              <a:buChar char="●"/>
            </a:pPr>
            <a:r>
              <a:rPr lang="en-US" sz="1800" b="0" i="0" u="none" strike="noStrike" cap="none" dirty="0">
                <a:solidFill>
                  <a:srgbClr val="FFFFFF"/>
                </a:solidFill>
                <a:latin typeface="Raleway Medium"/>
                <a:ea typeface="Raleway Medium"/>
                <a:cs typeface="Raleway Medium"/>
                <a:sym typeface="Raleway Medium"/>
              </a:rPr>
              <a:t>Cash flow available data</a:t>
            </a:r>
            <a:endParaRPr sz="2700" b="0" i="0" u="none" strike="noStrike" cap="none" dirty="0">
              <a:solidFill>
                <a:schemeClr val="dk1"/>
              </a:solidFill>
              <a:latin typeface="Rambla"/>
              <a:ea typeface="Rambla"/>
              <a:cs typeface="Rambla"/>
              <a:sym typeface="Rambla"/>
            </a:endParaRPr>
          </a:p>
          <a:p>
            <a:pPr marL="457200" marR="0" lvl="0" indent="-342900" algn="l" rtl="0">
              <a:lnSpc>
                <a:spcPct val="115000"/>
              </a:lnSpc>
              <a:spcBef>
                <a:spcPts val="0"/>
              </a:spcBef>
              <a:spcAft>
                <a:spcPts val="0"/>
              </a:spcAft>
              <a:buClr>
                <a:srgbClr val="FFFFFF"/>
              </a:buClr>
              <a:buSzPts val="1800"/>
              <a:buFont typeface="Raleway Medium"/>
              <a:buChar char="●"/>
            </a:pPr>
            <a:r>
              <a:rPr lang="en-US" sz="1800" b="0" i="0" u="none" strike="noStrike" cap="none" dirty="0">
                <a:solidFill>
                  <a:srgbClr val="FFFFFF"/>
                </a:solidFill>
                <a:latin typeface="Raleway Medium"/>
                <a:ea typeface="Raleway Medium"/>
                <a:cs typeface="Raleway Medium"/>
                <a:sym typeface="Raleway Medium"/>
              </a:rPr>
              <a:t>Management tools</a:t>
            </a:r>
            <a:endParaRPr sz="1800" b="0" i="0" u="none" strike="noStrike" cap="none" dirty="0">
              <a:solidFill>
                <a:srgbClr val="FFFFFF"/>
              </a:solidFill>
              <a:latin typeface="Raleway Medium"/>
              <a:ea typeface="Raleway Medium"/>
              <a:cs typeface="Raleway Medium"/>
              <a:sym typeface="Raleway Medium"/>
            </a:endParaRPr>
          </a:p>
          <a:p>
            <a:pPr marL="914400" marR="0" lvl="1" indent="-342900" algn="l" rtl="0">
              <a:lnSpc>
                <a:spcPct val="115000"/>
              </a:lnSpc>
              <a:spcBef>
                <a:spcPts val="0"/>
              </a:spcBef>
              <a:spcAft>
                <a:spcPts val="0"/>
              </a:spcAft>
              <a:buClr>
                <a:srgbClr val="FFFFFF"/>
              </a:buClr>
              <a:buSzPts val="1800"/>
              <a:buFont typeface="Raleway Medium"/>
              <a:buChar char="○"/>
            </a:pPr>
            <a:r>
              <a:rPr lang="en-US" sz="1800" b="0" i="0" u="none" strike="noStrike" cap="none" dirty="0">
                <a:solidFill>
                  <a:srgbClr val="FFFFFF"/>
                </a:solidFill>
                <a:latin typeface="Raleway Medium"/>
                <a:ea typeface="Raleway Medium"/>
                <a:cs typeface="Raleway Medium"/>
                <a:sym typeface="Raleway Medium"/>
              </a:rPr>
              <a:t>Balance Sheet</a:t>
            </a:r>
            <a:endParaRPr sz="1800" b="0" i="0" u="none" strike="noStrike" cap="none" dirty="0">
              <a:solidFill>
                <a:srgbClr val="FFFFFF"/>
              </a:solidFill>
              <a:latin typeface="Raleway Medium"/>
              <a:ea typeface="Raleway Medium"/>
              <a:cs typeface="Raleway Medium"/>
              <a:sym typeface="Raleway Medium"/>
            </a:endParaRPr>
          </a:p>
          <a:p>
            <a:pPr marL="914400" marR="0" lvl="1" indent="-342900" algn="l" rtl="0">
              <a:lnSpc>
                <a:spcPct val="115000"/>
              </a:lnSpc>
              <a:spcBef>
                <a:spcPts val="0"/>
              </a:spcBef>
              <a:spcAft>
                <a:spcPts val="0"/>
              </a:spcAft>
              <a:buClr>
                <a:srgbClr val="FFFFFF"/>
              </a:buClr>
              <a:buSzPts val="1800"/>
              <a:buFont typeface="Raleway Medium"/>
              <a:buChar char="○"/>
            </a:pPr>
            <a:r>
              <a:rPr lang="en-US" sz="1800" b="0" i="0" u="none" strike="noStrike" cap="none" dirty="0">
                <a:solidFill>
                  <a:srgbClr val="FFFFFF"/>
                </a:solidFill>
                <a:latin typeface="Raleway Medium"/>
                <a:ea typeface="Raleway Medium"/>
                <a:cs typeface="Raleway Medium"/>
                <a:sym typeface="Raleway Medium"/>
              </a:rPr>
              <a:t>Income Statement</a:t>
            </a:r>
            <a:endParaRPr sz="1800" b="0" i="0" u="none" strike="noStrike" cap="none" dirty="0">
              <a:solidFill>
                <a:srgbClr val="FFFFFF"/>
              </a:solidFill>
              <a:latin typeface="Raleway Medium"/>
              <a:ea typeface="Raleway Medium"/>
              <a:cs typeface="Raleway Medium"/>
              <a:sym typeface="Raleway Medium"/>
            </a:endParaRPr>
          </a:p>
          <a:p>
            <a:pPr marL="457200" marR="0" lvl="0" indent="-342900" algn="l" rtl="0">
              <a:lnSpc>
                <a:spcPct val="115000"/>
              </a:lnSpc>
              <a:spcBef>
                <a:spcPts val="0"/>
              </a:spcBef>
              <a:spcAft>
                <a:spcPts val="0"/>
              </a:spcAft>
              <a:buClr>
                <a:srgbClr val="FFFFFF"/>
              </a:buClr>
              <a:buSzPts val="1800"/>
              <a:buFont typeface="Raleway Medium"/>
              <a:buChar char="●"/>
            </a:pPr>
            <a:r>
              <a:rPr lang="en-US" sz="1800" b="0" i="0" u="none" strike="noStrike" cap="none" dirty="0">
                <a:solidFill>
                  <a:srgbClr val="FFFFFF"/>
                </a:solidFill>
                <a:latin typeface="Raleway Medium"/>
                <a:ea typeface="Raleway Medium"/>
                <a:cs typeface="Raleway Medium"/>
                <a:sym typeface="Raleway Medium"/>
              </a:rPr>
              <a:t>Next steps</a:t>
            </a:r>
            <a:endParaRPr sz="1800" b="0" i="0" u="none" strike="noStrike" cap="none" dirty="0">
              <a:solidFill>
                <a:srgbClr val="FFFFFF"/>
              </a:solidFill>
              <a:latin typeface="Raleway Medium"/>
              <a:ea typeface="Raleway Medium"/>
              <a:cs typeface="Raleway Medium"/>
              <a:sym typeface="Raleway Medium"/>
            </a:endParaRPr>
          </a:p>
        </p:txBody>
      </p:sp>
      <p:sp>
        <p:nvSpPr>
          <p:cNvPr id="69" name="Google Shape;69;p15"/>
          <p:cNvSpPr txBox="1">
            <a:spLocks noGrp="1"/>
          </p:cNvSpPr>
          <p:nvPr>
            <p:ph type="title"/>
          </p:nvPr>
        </p:nvSpPr>
        <p:spPr>
          <a:xfrm>
            <a:off x="457200" y="298906"/>
            <a:ext cx="8229600" cy="6375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4100"/>
              <a:buFont typeface="Arial"/>
              <a:buNone/>
            </a:pPr>
            <a:r>
              <a:rPr lang="en-US" sz="4100" b="1" i="0" u="none" strike="noStrike" cap="none" dirty="0">
                <a:solidFill>
                  <a:srgbClr val="FFFFFF"/>
                </a:solidFill>
                <a:latin typeface="Raleway"/>
                <a:ea typeface="Raleway"/>
                <a:cs typeface="Raleway"/>
                <a:sym typeface="Raleway"/>
              </a:rPr>
              <a:t>INDEX</a:t>
            </a:r>
            <a:endParaRPr sz="4100" b="1" i="0" u="none" strike="noStrike" cap="none" dirty="0">
              <a:solidFill>
                <a:srgbClr val="FFFFFF"/>
              </a:solidFill>
              <a:latin typeface="Raleway"/>
              <a:ea typeface="Raleway"/>
              <a:cs typeface="Raleway"/>
              <a:sym typeface="Raleway"/>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3"/>
        <p:cNvGrpSpPr/>
        <p:nvPr/>
      </p:nvGrpSpPr>
      <p:grpSpPr>
        <a:xfrm>
          <a:off x="0" y="0"/>
          <a:ext cx="0" cy="0"/>
          <a:chOff x="0" y="0"/>
          <a:chExt cx="0" cy="0"/>
        </a:xfrm>
      </p:grpSpPr>
      <p:pic>
        <p:nvPicPr>
          <p:cNvPr id="74" name="Google Shape;74;p16"/>
          <p:cNvPicPr preferRelativeResize="0"/>
          <p:nvPr/>
        </p:nvPicPr>
        <p:blipFill rotWithShape="1">
          <a:blip r:embed="rId3">
            <a:alphaModFix/>
          </a:blip>
          <a:srcRect t="8137" b="8136"/>
          <a:stretch/>
        </p:blipFill>
        <p:spPr>
          <a:xfrm>
            <a:off x="-33500" y="0"/>
            <a:ext cx="9211000" cy="5143500"/>
          </a:xfrm>
          <a:prstGeom prst="rect">
            <a:avLst/>
          </a:prstGeom>
          <a:noFill/>
          <a:ln>
            <a:noFill/>
          </a:ln>
        </p:spPr>
      </p:pic>
      <p:sp>
        <p:nvSpPr>
          <p:cNvPr id="75" name="Google Shape;75;p16"/>
          <p:cNvSpPr txBox="1">
            <a:spLocks noGrp="1"/>
          </p:cNvSpPr>
          <p:nvPr>
            <p:ph type="body" idx="1"/>
          </p:nvPr>
        </p:nvSpPr>
        <p:spPr>
          <a:xfrm>
            <a:off x="457200" y="1102302"/>
            <a:ext cx="8229600" cy="2346900"/>
          </a:xfrm>
          <a:prstGeom prst="rect">
            <a:avLst/>
          </a:prstGeom>
          <a:noFill/>
          <a:ln>
            <a:noFill/>
          </a:ln>
        </p:spPr>
        <p:txBody>
          <a:bodyPr spcFirstLastPara="1" wrap="square" lIns="91425" tIns="45700" rIns="91425" bIns="45700" anchor="t" anchorCtr="0">
            <a:noAutofit/>
          </a:bodyPr>
          <a:lstStyle/>
          <a:p>
            <a:pPr marL="457200" marR="0" lvl="0" indent="-342900" algn="l" rtl="0">
              <a:lnSpc>
                <a:spcPct val="115000"/>
              </a:lnSpc>
              <a:spcBef>
                <a:spcPts val="0"/>
              </a:spcBef>
              <a:spcAft>
                <a:spcPts val="0"/>
              </a:spcAft>
              <a:buClr>
                <a:srgbClr val="FFFFFF"/>
              </a:buClr>
              <a:buSzPts val="1800"/>
              <a:buFont typeface="Raleway"/>
              <a:buChar char="●"/>
            </a:pPr>
            <a:r>
              <a:rPr lang="en-US" sz="2800" b="1" i="0" u="none" strike="noStrike" cap="none" dirty="0">
                <a:solidFill>
                  <a:srgbClr val="FFFFFF"/>
                </a:solidFill>
                <a:latin typeface="Raleway"/>
                <a:ea typeface="Raleway"/>
                <a:cs typeface="Raleway"/>
                <a:sym typeface="Raleway"/>
              </a:rPr>
              <a:t>Cash flow available data</a:t>
            </a:r>
            <a:endParaRPr sz="2700" b="1" i="0" u="none" strike="noStrike" cap="none" dirty="0">
              <a:solidFill>
                <a:schemeClr val="dk1"/>
              </a:solidFill>
              <a:latin typeface="Rambla"/>
              <a:ea typeface="Rambla"/>
              <a:cs typeface="Rambla"/>
              <a:sym typeface="Rambla"/>
            </a:endParaRPr>
          </a:p>
          <a:p>
            <a:pPr marL="457200" marR="0" lvl="0" indent="-342900" algn="l" rtl="0">
              <a:lnSpc>
                <a:spcPct val="115000"/>
              </a:lnSpc>
              <a:spcBef>
                <a:spcPts val="0"/>
              </a:spcBef>
              <a:spcAft>
                <a:spcPts val="0"/>
              </a:spcAft>
              <a:buClr>
                <a:srgbClr val="FFFFFF"/>
              </a:buClr>
              <a:buSzPts val="1800"/>
              <a:buFont typeface="Raleway Medium"/>
              <a:buChar char="●"/>
            </a:pPr>
            <a:r>
              <a:rPr lang="en-US" sz="1600" b="0" i="0" u="none" strike="noStrike" cap="none" dirty="0">
                <a:solidFill>
                  <a:srgbClr val="FFFFFF"/>
                </a:solidFill>
                <a:latin typeface="Raleway Medium"/>
                <a:ea typeface="Raleway Medium"/>
                <a:cs typeface="Raleway Medium"/>
                <a:sym typeface="Raleway Medium"/>
              </a:rPr>
              <a:t>Management tools</a:t>
            </a:r>
            <a:endParaRPr sz="1600" b="0" i="0" u="none" strike="noStrike" cap="none" dirty="0">
              <a:solidFill>
                <a:srgbClr val="FFFFFF"/>
              </a:solidFill>
              <a:latin typeface="Raleway Medium"/>
              <a:ea typeface="Raleway Medium"/>
              <a:cs typeface="Raleway Medium"/>
              <a:sym typeface="Raleway Medium"/>
            </a:endParaRPr>
          </a:p>
          <a:p>
            <a:pPr marL="914400" marR="0" lvl="1" indent="-342900" algn="l" rtl="0">
              <a:lnSpc>
                <a:spcPct val="115000"/>
              </a:lnSpc>
              <a:spcBef>
                <a:spcPts val="0"/>
              </a:spcBef>
              <a:spcAft>
                <a:spcPts val="0"/>
              </a:spcAft>
              <a:buClr>
                <a:srgbClr val="FFFFFF"/>
              </a:buClr>
              <a:buSzPts val="1800"/>
              <a:buFont typeface="Raleway Medium"/>
              <a:buChar char="○"/>
            </a:pPr>
            <a:r>
              <a:rPr lang="en-US" sz="1600" b="0" i="0" u="none" strike="noStrike" cap="none" dirty="0">
                <a:solidFill>
                  <a:srgbClr val="FFFFFF"/>
                </a:solidFill>
                <a:latin typeface="Raleway Medium"/>
                <a:ea typeface="Raleway Medium"/>
                <a:cs typeface="Raleway Medium"/>
                <a:sym typeface="Raleway Medium"/>
              </a:rPr>
              <a:t>Balance Sheet</a:t>
            </a:r>
            <a:endParaRPr sz="1600" b="0" i="0" u="none" strike="noStrike" cap="none" dirty="0">
              <a:solidFill>
                <a:srgbClr val="FFFFFF"/>
              </a:solidFill>
              <a:latin typeface="Raleway Medium"/>
              <a:ea typeface="Raleway Medium"/>
              <a:cs typeface="Raleway Medium"/>
              <a:sym typeface="Raleway Medium"/>
            </a:endParaRPr>
          </a:p>
          <a:p>
            <a:pPr marL="914400" marR="0" lvl="1" indent="-342900" algn="l" rtl="0">
              <a:lnSpc>
                <a:spcPct val="115000"/>
              </a:lnSpc>
              <a:spcBef>
                <a:spcPts val="0"/>
              </a:spcBef>
              <a:spcAft>
                <a:spcPts val="0"/>
              </a:spcAft>
              <a:buClr>
                <a:srgbClr val="FFFFFF"/>
              </a:buClr>
              <a:buSzPts val="1800"/>
              <a:buFont typeface="Raleway Medium"/>
              <a:buChar char="○"/>
            </a:pPr>
            <a:r>
              <a:rPr lang="en-US" sz="1600" b="0" i="0" u="none" strike="noStrike" cap="none" dirty="0">
                <a:solidFill>
                  <a:srgbClr val="FFFFFF"/>
                </a:solidFill>
                <a:latin typeface="Raleway Medium"/>
                <a:ea typeface="Raleway Medium"/>
                <a:cs typeface="Raleway Medium"/>
                <a:sym typeface="Raleway Medium"/>
              </a:rPr>
              <a:t>Income Statement</a:t>
            </a:r>
            <a:endParaRPr sz="1600" b="0" i="0" u="none" strike="noStrike" cap="none" dirty="0">
              <a:solidFill>
                <a:srgbClr val="FFFFFF"/>
              </a:solidFill>
              <a:latin typeface="Raleway Medium"/>
              <a:ea typeface="Raleway Medium"/>
              <a:cs typeface="Raleway Medium"/>
              <a:sym typeface="Raleway Medium"/>
            </a:endParaRPr>
          </a:p>
          <a:p>
            <a:pPr marL="457200" marR="0" lvl="0" indent="-342900" algn="l" rtl="0">
              <a:lnSpc>
                <a:spcPct val="115000"/>
              </a:lnSpc>
              <a:spcBef>
                <a:spcPts val="0"/>
              </a:spcBef>
              <a:spcAft>
                <a:spcPts val="0"/>
              </a:spcAft>
              <a:buClr>
                <a:srgbClr val="FFFFFF"/>
              </a:buClr>
              <a:buSzPts val="1800"/>
              <a:buFont typeface="Raleway Medium"/>
              <a:buChar char="●"/>
            </a:pPr>
            <a:r>
              <a:rPr lang="en-US" sz="1600" b="0" i="0" u="none" strike="noStrike" cap="none" dirty="0">
                <a:solidFill>
                  <a:srgbClr val="FFFFFF"/>
                </a:solidFill>
                <a:latin typeface="Raleway Medium"/>
                <a:ea typeface="Raleway Medium"/>
                <a:cs typeface="Raleway Medium"/>
                <a:sym typeface="Raleway Medium"/>
              </a:rPr>
              <a:t>Next steps</a:t>
            </a:r>
            <a:endParaRPr sz="1600" b="0" i="0" u="none" strike="noStrike" cap="none" dirty="0">
              <a:solidFill>
                <a:srgbClr val="FFFFFF"/>
              </a:solidFill>
              <a:latin typeface="Raleway Medium"/>
              <a:ea typeface="Raleway Medium"/>
              <a:cs typeface="Raleway Medium"/>
              <a:sym typeface="Raleway Medium"/>
            </a:endParaRPr>
          </a:p>
        </p:txBody>
      </p:sp>
      <p:sp>
        <p:nvSpPr>
          <p:cNvPr id="76" name="Google Shape;76;p16"/>
          <p:cNvSpPr txBox="1">
            <a:spLocks noGrp="1"/>
          </p:cNvSpPr>
          <p:nvPr>
            <p:ph type="title"/>
          </p:nvPr>
        </p:nvSpPr>
        <p:spPr>
          <a:xfrm>
            <a:off x="457200" y="298906"/>
            <a:ext cx="8229600" cy="6375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4100"/>
              <a:buFont typeface="Arial"/>
              <a:buNone/>
            </a:pPr>
            <a:r>
              <a:rPr lang="en-US" sz="4100" b="1" i="0" u="none" strike="noStrike" cap="none" dirty="0">
                <a:solidFill>
                  <a:srgbClr val="FFFFFF"/>
                </a:solidFill>
                <a:latin typeface="Raleway"/>
                <a:ea typeface="Raleway"/>
                <a:cs typeface="Raleway"/>
                <a:sym typeface="Raleway"/>
              </a:rPr>
              <a:t>INDEX</a:t>
            </a:r>
            <a:endParaRPr sz="4100" b="1" i="0" u="none" strike="noStrike" cap="none" dirty="0">
              <a:solidFill>
                <a:srgbClr val="FFFFFF"/>
              </a:solidFill>
              <a:latin typeface="Raleway"/>
              <a:ea typeface="Raleway"/>
              <a:cs typeface="Raleway"/>
              <a:sym typeface="Raleway"/>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0"/>
        <p:cNvGrpSpPr/>
        <p:nvPr/>
      </p:nvGrpSpPr>
      <p:grpSpPr>
        <a:xfrm>
          <a:off x="0" y="0"/>
          <a:ext cx="0" cy="0"/>
          <a:chOff x="0" y="0"/>
          <a:chExt cx="0" cy="0"/>
        </a:xfrm>
      </p:grpSpPr>
      <p:sp>
        <p:nvSpPr>
          <p:cNvPr id="81" name="Google Shape;81;p17"/>
          <p:cNvSpPr txBox="1">
            <a:spLocks noGrp="1"/>
          </p:cNvSpPr>
          <p:nvPr>
            <p:ph type="body" idx="1"/>
          </p:nvPr>
        </p:nvSpPr>
        <p:spPr>
          <a:xfrm>
            <a:off x="42580" y="1011163"/>
            <a:ext cx="4603800" cy="1311900"/>
          </a:xfrm>
          <a:prstGeom prst="rect">
            <a:avLst/>
          </a:prstGeom>
          <a:noFill/>
          <a:ln>
            <a:noFill/>
          </a:ln>
        </p:spPr>
        <p:txBody>
          <a:bodyPr spcFirstLastPara="1" wrap="square" lIns="91425" tIns="45700" rIns="91425" bIns="45700" anchor="t" anchorCtr="0">
            <a:noAutofit/>
          </a:bodyPr>
          <a:lstStyle/>
          <a:p>
            <a:pPr marL="457200" marR="0" lvl="0" indent="-304800" algn="l" rtl="0">
              <a:lnSpc>
                <a:spcPct val="90000"/>
              </a:lnSpc>
              <a:spcBef>
                <a:spcPts val="0"/>
              </a:spcBef>
              <a:spcAft>
                <a:spcPts val="0"/>
              </a:spcAft>
              <a:buClr>
                <a:schemeClr val="dk1"/>
              </a:buClr>
              <a:buSzPts val="1200"/>
              <a:buFont typeface="Raleway Medium"/>
              <a:buChar char="●"/>
            </a:pPr>
            <a:r>
              <a:rPr lang="en-US" sz="1200" b="0" i="0" u="none" strike="noStrike" cap="none" dirty="0">
                <a:solidFill>
                  <a:schemeClr val="dk1"/>
                </a:solidFill>
                <a:latin typeface="Raleway Medium"/>
                <a:ea typeface="Raleway Medium"/>
                <a:cs typeface="Raleway Medium"/>
                <a:sym typeface="Raleway Medium"/>
              </a:rPr>
              <a:t>Accumulated cash balance at the </a:t>
            </a:r>
            <a:r>
              <a:rPr lang="en-US" sz="1200" b="1" i="0" u="none" strike="noStrike" cap="none" dirty="0">
                <a:solidFill>
                  <a:schemeClr val="dk1"/>
                </a:solidFill>
                <a:latin typeface="Raleway Medium"/>
                <a:ea typeface="Raleway Medium"/>
                <a:cs typeface="Raleway Medium"/>
                <a:sym typeface="Raleway Medium"/>
              </a:rPr>
              <a:t>end of 2018</a:t>
            </a:r>
            <a:r>
              <a:rPr lang="en-US" sz="1200" b="0" i="0" u="none" strike="noStrike" cap="none" dirty="0">
                <a:solidFill>
                  <a:schemeClr val="dk1"/>
                </a:solidFill>
                <a:latin typeface="Raleway Medium"/>
                <a:ea typeface="Raleway Medium"/>
                <a:cs typeface="Raleway Medium"/>
                <a:sym typeface="Raleway Medium"/>
              </a:rPr>
              <a:t>: </a:t>
            </a:r>
            <a:br>
              <a:rPr lang="en-US" sz="1200" b="0" i="0" u="none" strike="noStrike" cap="none" dirty="0">
                <a:solidFill>
                  <a:schemeClr val="dk1"/>
                </a:solidFill>
                <a:latin typeface="Raleway Medium"/>
                <a:ea typeface="Raleway Medium"/>
                <a:cs typeface="Raleway Medium"/>
                <a:sym typeface="Raleway Medium"/>
              </a:rPr>
            </a:br>
            <a:r>
              <a:rPr lang="en-US" sz="1200" b="1" i="0" u="none" strike="noStrike" cap="none" dirty="0">
                <a:solidFill>
                  <a:srgbClr val="2939FA"/>
                </a:solidFill>
                <a:latin typeface="Arial"/>
                <a:ea typeface="Arial"/>
                <a:cs typeface="Arial"/>
                <a:sym typeface="Arial"/>
              </a:rPr>
              <a:t>USD 165</a:t>
            </a:r>
            <a:r>
              <a:rPr lang="en-US" sz="1200" b="1" dirty="0">
                <a:solidFill>
                  <a:srgbClr val="2939FA"/>
                </a:solidFill>
                <a:latin typeface="Arial"/>
                <a:ea typeface="Arial"/>
                <a:cs typeface="Arial"/>
                <a:sym typeface="Arial"/>
              </a:rPr>
              <a:t>,</a:t>
            </a:r>
            <a:r>
              <a:rPr lang="en-US" sz="1200" b="1" i="0" u="none" strike="noStrike" cap="none" dirty="0">
                <a:solidFill>
                  <a:srgbClr val="2939FA"/>
                </a:solidFill>
                <a:latin typeface="Arial"/>
                <a:ea typeface="Arial"/>
                <a:cs typeface="Arial"/>
                <a:sym typeface="Arial"/>
              </a:rPr>
              <a:t>258</a:t>
            </a:r>
            <a:r>
              <a:rPr lang="en-US" sz="1200" b="0" i="0" u="none" strike="noStrike" cap="none" dirty="0">
                <a:solidFill>
                  <a:schemeClr val="dk1"/>
                </a:solidFill>
                <a:latin typeface="Raleway Medium"/>
                <a:ea typeface="Raleway Medium"/>
                <a:cs typeface="Raleway Medium"/>
                <a:sym typeface="Raleway Medium"/>
              </a:rPr>
              <a:t>. </a:t>
            </a:r>
            <a:endParaRPr sz="1200" b="0" i="0" u="none" strike="noStrike" cap="none" dirty="0">
              <a:solidFill>
                <a:schemeClr val="dk1"/>
              </a:solidFill>
              <a:latin typeface="Rambla"/>
              <a:ea typeface="Rambla"/>
              <a:cs typeface="Rambla"/>
              <a:sym typeface="Rambla"/>
            </a:endParaRPr>
          </a:p>
          <a:p>
            <a:pPr marL="914400" marR="0" lvl="1" indent="-292100" algn="l" rtl="0">
              <a:lnSpc>
                <a:spcPct val="115000"/>
              </a:lnSpc>
              <a:spcBef>
                <a:spcPts val="0"/>
              </a:spcBef>
              <a:spcAft>
                <a:spcPts val="0"/>
              </a:spcAft>
              <a:buClr>
                <a:schemeClr val="dk1"/>
              </a:buClr>
              <a:buSzPts val="1000"/>
              <a:buFont typeface="Courier New"/>
              <a:buChar char="o"/>
            </a:pPr>
            <a:r>
              <a:rPr lang="en-US" sz="900" b="0" i="0" u="none" strike="noStrike" cap="none" dirty="0">
                <a:solidFill>
                  <a:srgbClr val="3F3F3F"/>
                </a:solidFill>
                <a:latin typeface="Raleway"/>
                <a:ea typeface="Raleway"/>
                <a:cs typeface="Raleway"/>
                <a:sym typeface="Raleway"/>
              </a:rPr>
              <a:t>Opening balance 2018 (end of 2017): USD 46,425</a:t>
            </a:r>
            <a:endParaRPr sz="900" b="0" i="0" u="none" strike="noStrike" cap="none" dirty="0">
              <a:solidFill>
                <a:schemeClr val="dk1"/>
              </a:solidFill>
              <a:latin typeface="Raleway"/>
              <a:ea typeface="Raleway"/>
              <a:cs typeface="Raleway"/>
              <a:sym typeface="Raleway"/>
            </a:endParaRPr>
          </a:p>
          <a:p>
            <a:pPr marL="914400" marR="0" lvl="1" indent="-292100" algn="l" rtl="0">
              <a:lnSpc>
                <a:spcPct val="115000"/>
              </a:lnSpc>
              <a:spcBef>
                <a:spcPts val="0"/>
              </a:spcBef>
              <a:spcAft>
                <a:spcPts val="0"/>
              </a:spcAft>
              <a:buClr>
                <a:schemeClr val="dk1"/>
              </a:buClr>
              <a:buSzPts val="1000"/>
              <a:buFont typeface="Courier New"/>
              <a:buChar char="o"/>
            </a:pPr>
            <a:r>
              <a:rPr lang="en-US" sz="900" b="0" i="0" u="none" strike="noStrike" cap="none" dirty="0">
                <a:solidFill>
                  <a:srgbClr val="3F3F3F"/>
                </a:solidFill>
                <a:latin typeface="Raleway"/>
                <a:ea typeface="Raleway"/>
                <a:cs typeface="Raleway"/>
                <a:sym typeface="Raleway"/>
              </a:rPr>
              <a:t>Income 2018: USD 1</a:t>
            </a:r>
            <a:r>
              <a:rPr lang="en-US" sz="900" dirty="0">
                <a:solidFill>
                  <a:srgbClr val="3F3F3F"/>
                </a:solidFill>
                <a:latin typeface="Raleway"/>
                <a:ea typeface="Raleway"/>
                <a:cs typeface="Raleway"/>
                <a:sym typeface="Raleway"/>
              </a:rPr>
              <a:t>,</a:t>
            </a:r>
            <a:r>
              <a:rPr lang="en-US" sz="900" b="0" i="0" u="none" strike="noStrike" cap="none" dirty="0">
                <a:solidFill>
                  <a:srgbClr val="3F3F3F"/>
                </a:solidFill>
                <a:latin typeface="Raleway"/>
                <a:ea typeface="Raleway"/>
                <a:cs typeface="Raleway"/>
                <a:sym typeface="Raleway"/>
              </a:rPr>
              <a:t>253</a:t>
            </a:r>
            <a:r>
              <a:rPr lang="en-US" sz="900" dirty="0">
                <a:solidFill>
                  <a:srgbClr val="3F3F3F"/>
                </a:solidFill>
                <a:latin typeface="Raleway"/>
                <a:ea typeface="Raleway"/>
                <a:cs typeface="Raleway"/>
                <a:sym typeface="Raleway"/>
              </a:rPr>
              <a:t>,</a:t>
            </a:r>
            <a:r>
              <a:rPr lang="en-US" sz="900" b="0" i="0" u="none" strike="noStrike" cap="none" dirty="0">
                <a:solidFill>
                  <a:srgbClr val="3F3F3F"/>
                </a:solidFill>
                <a:latin typeface="Raleway"/>
                <a:ea typeface="Raleway"/>
                <a:cs typeface="Raleway"/>
                <a:sym typeface="Raleway"/>
              </a:rPr>
              <a:t>800 (partner contributions and loans)</a:t>
            </a:r>
            <a:endParaRPr sz="900" b="0" i="0" u="none" strike="noStrike" cap="none" dirty="0">
              <a:solidFill>
                <a:schemeClr val="dk1"/>
              </a:solidFill>
              <a:latin typeface="Raleway"/>
              <a:ea typeface="Raleway"/>
              <a:cs typeface="Raleway"/>
              <a:sym typeface="Raleway"/>
            </a:endParaRPr>
          </a:p>
          <a:p>
            <a:pPr marL="914400" marR="0" lvl="1" indent="-292100" algn="l" rtl="0">
              <a:lnSpc>
                <a:spcPct val="115000"/>
              </a:lnSpc>
              <a:spcBef>
                <a:spcPts val="0"/>
              </a:spcBef>
              <a:spcAft>
                <a:spcPts val="0"/>
              </a:spcAft>
              <a:buClr>
                <a:schemeClr val="dk1"/>
              </a:buClr>
              <a:buSzPts val="1000"/>
              <a:buFont typeface="Courier New"/>
              <a:buChar char="o"/>
            </a:pPr>
            <a:r>
              <a:rPr lang="en-US" sz="900" b="0" i="0" u="none" strike="noStrike" cap="none" dirty="0">
                <a:solidFill>
                  <a:srgbClr val="3F3F3F"/>
                </a:solidFill>
                <a:latin typeface="Raleway"/>
                <a:ea typeface="Raleway"/>
                <a:cs typeface="Raleway"/>
                <a:sym typeface="Raleway"/>
              </a:rPr>
              <a:t>Expenses 2018: USD (-) 1</a:t>
            </a:r>
            <a:r>
              <a:rPr lang="en-US" sz="900" dirty="0">
                <a:solidFill>
                  <a:srgbClr val="3F3F3F"/>
                </a:solidFill>
                <a:latin typeface="Raleway"/>
                <a:ea typeface="Raleway"/>
                <a:cs typeface="Raleway"/>
                <a:sym typeface="Raleway"/>
              </a:rPr>
              <a:t>,</a:t>
            </a:r>
            <a:r>
              <a:rPr lang="en-US" sz="900" b="0" i="0" u="none" strike="noStrike" cap="none" dirty="0">
                <a:solidFill>
                  <a:srgbClr val="3F3F3F"/>
                </a:solidFill>
                <a:latin typeface="Raleway"/>
                <a:ea typeface="Raleway"/>
                <a:cs typeface="Raleway"/>
                <a:sym typeface="Raleway"/>
              </a:rPr>
              <a:t>134</a:t>
            </a:r>
            <a:r>
              <a:rPr lang="en-US" sz="900" dirty="0">
                <a:solidFill>
                  <a:srgbClr val="3F3F3F"/>
                </a:solidFill>
                <a:latin typeface="Raleway"/>
                <a:ea typeface="Raleway"/>
                <a:cs typeface="Raleway"/>
                <a:sym typeface="Raleway"/>
              </a:rPr>
              <a:t>,</a:t>
            </a:r>
            <a:r>
              <a:rPr lang="en-US" sz="900" b="0" i="0" u="none" strike="noStrike" cap="none" dirty="0">
                <a:solidFill>
                  <a:srgbClr val="3F3F3F"/>
                </a:solidFill>
                <a:latin typeface="Raleway"/>
                <a:ea typeface="Raleway"/>
                <a:cs typeface="Raleway"/>
                <a:sym typeface="Raleway"/>
              </a:rPr>
              <a:t>967.</a:t>
            </a:r>
            <a:endParaRPr sz="900" b="0" i="0" u="none" strike="noStrike" cap="none" dirty="0">
              <a:solidFill>
                <a:schemeClr val="dk1"/>
              </a:solidFill>
              <a:latin typeface="Raleway"/>
              <a:ea typeface="Raleway"/>
              <a:cs typeface="Raleway"/>
              <a:sym typeface="Raleway"/>
            </a:endParaRPr>
          </a:p>
          <a:p>
            <a:pPr marL="914400" marR="0" lvl="1" indent="-292100" algn="l" rtl="0">
              <a:lnSpc>
                <a:spcPct val="115000"/>
              </a:lnSpc>
              <a:spcBef>
                <a:spcPts val="0"/>
              </a:spcBef>
              <a:spcAft>
                <a:spcPts val="0"/>
              </a:spcAft>
              <a:buClr>
                <a:schemeClr val="dk1"/>
              </a:buClr>
              <a:buSzPts val="1000"/>
              <a:buFont typeface="Courier New"/>
              <a:buChar char="o"/>
            </a:pPr>
            <a:r>
              <a:rPr lang="en-US" sz="900" b="0" i="0" u="none" strike="noStrike" cap="none" dirty="0">
                <a:solidFill>
                  <a:srgbClr val="3F3F3F"/>
                </a:solidFill>
                <a:latin typeface="Raleway"/>
                <a:ea typeface="Raleway"/>
                <a:cs typeface="Raleway"/>
                <a:sym typeface="Raleway"/>
              </a:rPr>
              <a:t>Final accumulated cash balance 2018: USD 165,258</a:t>
            </a:r>
            <a:endParaRPr dirty="0">
              <a:latin typeface="Raleway"/>
              <a:ea typeface="Raleway"/>
              <a:cs typeface="Raleway"/>
              <a:sym typeface="Raleway"/>
            </a:endParaRPr>
          </a:p>
          <a:p>
            <a:pPr marL="914400" marR="0" lvl="1" indent="-228600" algn="l" rtl="0">
              <a:lnSpc>
                <a:spcPct val="115000"/>
              </a:lnSpc>
              <a:spcBef>
                <a:spcPts val="0"/>
              </a:spcBef>
              <a:spcAft>
                <a:spcPts val="0"/>
              </a:spcAft>
              <a:buClr>
                <a:schemeClr val="dk1"/>
              </a:buClr>
              <a:buSzPts val="1000"/>
              <a:buFont typeface="Courier New"/>
              <a:buNone/>
            </a:pPr>
            <a:endParaRPr sz="1000" b="0" i="0" u="none" strike="noStrike" cap="none" dirty="0">
              <a:solidFill>
                <a:schemeClr val="dk1"/>
              </a:solidFill>
              <a:latin typeface="Rambla"/>
              <a:ea typeface="Rambla"/>
              <a:cs typeface="Rambla"/>
              <a:sym typeface="Rambla"/>
            </a:endParaRPr>
          </a:p>
          <a:p>
            <a:pPr marL="914400" marR="0" lvl="1" indent="-228600" algn="l" rtl="0">
              <a:lnSpc>
                <a:spcPct val="90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Raleway Medium"/>
              <a:buNone/>
            </a:pPr>
            <a:endParaRPr sz="1000" b="0" i="0" u="none" strike="noStrike" cap="none" dirty="0">
              <a:solidFill>
                <a:schemeClr val="dk1"/>
              </a:solidFill>
              <a:latin typeface="Raleway Medium"/>
              <a:ea typeface="Raleway Medium"/>
              <a:cs typeface="Raleway Medium"/>
              <a:sym typeface="Raleway Medium"/>
            </a:endParaRPr>
          </a:p>
        </p:txBody>
      </p:sp>
      <p:sp>
        <p:nvSpPr>
          <p:cNvPr id="82" name="Google Shape;82;p17"/>
          <p:cNvSpPr txBox="1">
            <a:spLocks noGrp="1"/>
          </p:cNvSpPr>
          <p:nvPr>
            <p:ph type="title"/>
          </p:nvPr>
        </p:nvSpPr>
        <p:spPr>
          <a:xfrm>
            <a:off x="337819" y="232670"/>
            <a:ext cx="3903300" cy="4215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2"/>
              </a:buClr>
              <a:buSzPts val="3690"/>
              <a:buFont typeface="Rambla"/>
              <a:buNone/>
            </a:pPr>
            <a:r>
              <a:rPr lang="en-US" sz="2400" b="1" i="0" u="none" strike="noStrike" cap="none" dirty="0">
                <a:solidFill>
                  <a:srgbClr val="1B36FF"/>
                </a:solidFill>
                <a:latin typeface="Raleway"/>
                <a:ea typeface="Raleway"/>
                <a:cs typeface="Raleway"/>
                <a:sym typeface="Raleway"/>
              </a:rPr>
              <a:t>Cash Flow available data: </a:t>
            </a:r>
            <a:r>
              <a:rPr lang="en-US" sz="2400" dirty="0">
                <a:solidFill>
                  <a:srgbClr val="1B36FF"/>
                </a:solidFill>
                <a:latin typeface="Raleway"/>
                <a:ea typeface="Raleway"/>
                <a:cs typeface="Raleway"/>
                <a:sym typeface="Raleway"/>
              </a:rPr>
              <a:t>Oct. 2019</a:t>
            </a:r>
            <a:endParaRPr sz="2400" b="1" i="0" u="none" strike="noStrike" cap="none" dirty="0">
              <a:solidFill>
                <a:srgbClr val="1B36FF"/>
              </a:solidFill>
              <a:latin typeface="Raleway"/>
              <a:ea typeface="Raleway"/>
              <a:cs typeface="Raleway"/>
              <a:sym typeface="Raleway"/>
            </a:endParaRPr>
          </a:p>
        </p:txBody>
      </p:sp>
      <p:sp>
        <p:nvSpPr>
          <p:cNvPr id="83" name="Google Shape;83;p17"/>
          <p:cNvSpPr/>
          <p:nvPr/>
        </p:nvSpPr>
        <p:spPr>
          <a:xfrm>
            <a:off x="7636750" y="113985"/>
            <a:ext cx="1650300" cy="222600"/>
          </a:xfrm>
          <a:prstGeom prst="rect">
            <a:avLst/>
          </a:prstGeom>
          <a:solidFill>
            <a:srgbClr val="1B36FF"/>
          </a:solidFill>
          <a:ln>
            <a:noFill/>
          </a:ln>
        </p:spPr>
        <p:txBody>
          <a:bodyPr spcFirstLastPara="1" wrap="square" lIns="182850" tIns="182850" rIns="182850" bIns="18285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84" name="Google Shape;84;p17"/>
          <p:cNvSpPr txBox="1"/>
          <p:nvPr/>
        </p:nvSpPr>
        <p:spPr>
          <a:xfrm>
            <a:off x="8567413" y="30783"/>
            <a:ext cx="524400" cy="390900"/>
          </a:xfrm>
          <a:prstGeom prst="rect">
            <a:avLst/>
          </a:prstGeom>
          <a:noFill/>
          <a:ln>
            <a:noFill/>
          </a:ln>
        </p:spPr>
        <p:txBody>
          <a:bodyPr spcFirstLastPara="1" wrap="square" lIns="182850" tIns="182850" rIns="182850" bIns="18285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US" sz="1200" b="0" i="0" u="none" strike="noStrike" cap="none" dirty="0">
                <a:solidFill>
                  <a:srgbClr val="FFFFFF"/>
                </a:solidFill>
                <a:latin typeface="Raleway"/>
                <a:ea typeface="Raleway"/>
                <a:cs typeface="Raleway"/>
                <a:sym typeface="Raleway"/>
              </a:rPr>
              <a:t>4</a:t>
            </a:r>
            <a:endParaRPr sz="1200" b="0" i="0" u="none" strike="noStrike" cap="none" dirty="0">
              <a:solidFill>
                <a:srgbClr val="FFFFFF"/>
              </a:solidFill>
              <a:latin typeface="Raleway"/>
              <a:ea typeface="Raleway"/>
              <a:cs typeface="Raleway"/>
              <a:sym typeface="Raleway"/>
            </a:endParaRPr>
          </a:p>
        </p:txBody>
      </p:sp>
      <p:sp>
        <p:nvSpPr>
          <p:cNvPr id="85" name="Google Shape;85;p17"/>
          <p:cNvSpPr txBox="1"/>
          <p:nvPr/>
        </p:nvSpPr>
        <p:spPr>
          <a:xfrm>
            <a:off x="42580" y="2115247"/>
            <a:ext cx="4495500" cy="1311900"/>
          </a:xfrm>
          <a:prstGeom prst="rect">
            <a:avLst/>
          </a:prstGeom>
          <a:noFill/>
          <a:ln>
            <a:noFill/>
          </a:ln>
        </p:spPr>
        <p:txBody>
          <a:bodyPr spcFirstLastPara="1" wrap="square" lIns="91425" tIns="45700" rIns="91425" bIns="45700" anchor="t" anchorCtr="0">
            <a:noAutofit/>
          </a:bodyPr>
          <a:lstStyle/>
          <a:p>
            <a:pPr marL="457200" marR="0" lvl="0" indent="-304800" algn="l" rtl="0">
              <a:lnSpc>
                <a:spcPct val="90000"/>
              </a:lnSpc>
              <a:spcBef>
                <a:spcPts val="0"/>
              </a:spcBef>
              <a:spcAft>
                <a:spcPts val="0"/>
              </a:spcAft>
              <a:buClr>
                <a:schemeClr val="dk1"/>
              </a:buClr>
              <a:buSzPts val="1200"/>
              <a:buFont typeface="Raleway Medium"/>
              <a:buChar char="●"/>
            </a:pPr>
            <a:r>
              <a:rPr lang="en-US" sz="1200" b="0" i="0" u="none" strike="noStrike" cap="none" dirty="0">
                <a:solidFill>
                  <a:schemeClr val="dk1"/>
                </a:solidFill>
                <a:latin typeface="Raleway Medium"/>
                <a:ea typeface="Raleway Medium"/>
                <a:cs typeface="Raleway Medium"/>
                <a:sym typeface="Raleway Medium"/>
              </a:rPr>
              <a:t>Accumulated cash balance at the </a:t>
            </a:r>
            <a:r>
              <a:rPr lang="en-US" sz="1200" b="1" i="0" u="none" strike="noStrike" cap="none" dirty="0">
                <a:solidFill>
                  <a:schemeClr val="dk1"/>
                </a:solidFill>
                <a:latin typeface="Raleway Medium"/>
                <a:ea typeface="Raleway Medium"/>
                <a:cs typeface="Raleway Medium"/>
                <a:sym typeface="Raleway Medium"/>
              </a:rPr>
              <a:t>end of Oct. 2019</a:t>
            </a:r>
            <a:r>
              <a:rPr lang="en-US" sz="1200" b="0" i="0" u="none" strike="noStrike" cap="none" dirty="0">
                <a:solidFill>
                  <a:schemeClr val="dk1"/>
                </a:solidFill>
                <a:latin typeface="Raleway Medium"/>
                <a:ea typeface="Raleway Medium"/>
                <a:cs typeface="Raleway Medium"/>
                <a:sym typeface="Raleway Medium"/>
              </a:rPr>
              <a:t>: </a:t>
            </a:r>
            <a:r>
              <a:rPr lang="en-US" sz="1200" b="1" i="0" u="none" strike="noStrike" cap="none" dirty="0">
                <a:solidFill>
                  <a:srgbClr val="2939FA"/>
                </a:solidFill>
                <a:latin typeface="Arial"/>
                <a:ea typeface="Arial"/>
                <a:cs typeface="Arial"/>
                <a:sym typeface="Arial"/>
              </a:rPr>
              <a:t>USD 404,803.</a:t>
            </a:r>
            <a:r>
              <a:rPr lang="en-US" sz="1200" b="0" i="0" u="none" strike="noStrike" cap="none" dirty="0">
                <a:solidFill>
                  <a:schemeClr val="dk1"/>
                </a:solidFill>
                <a:latin typeface="Raleway Medium"/>
                <a:ea typeface="Raleway Medium"/>
                <a:cs typeface="Raleway Medium"/>
                <a:sym typeface="Raleway Medium"/>
              </a:rPr>
              <a:t> </a:t>
            </a:r>
            <a:endParaRPr sz="1200" b="0" i="0" u="none" strike="noStrike" cap="none" dirty="0">
              <a:solidFill>
                <a:srgbClr val="000000"/>
              </a:solidFill>
              <a:latin typeface="Arial"/>
              <a:ea typeface="Arial"/>
              <a:cs typeface="Arial"/>
              <a:sym typeface="Arial"/>
            </a:endParaRPr>
          </a:p>
          <a:p>
            <a:pPr marL="914400" marR="0" lvl="1" indent="-292100" algn="l" rtl="0">
              <a:lnSpc>
                <a:spcPct val="115000"/>
              </a:lnSpc>
              <a:spcBef>
                <a:spcPts val="0"/>
              </a:spcBef>
              <a:spcAft>
                <a:spcPts val="0"/>
              </a:spcAft>
              <a:buClr>
                <a:schemeClr val="dk1"/>
              </a:buClr>
              <a:buSzPts val="1000"/>
              <a:buFont typeface="Courier New"/>
              <a:buChar char="o"/>
            </a:pPr>
            <a:r>
              <a:rPr lang="en-US" sz="900" b="0" i="0" u="none" strike="noStrike" cap="none" dirty="0">
                <a:solidFill>
                  <a:srgbClr val="3F3F3F"/>
                </a:solidFill>
                <a:latin typeface="Raleway"/>
                <a:ea typeface="Raleway"/>
                <a:cs typeface="Raleway"/>
                <a:sym typeface="Raleway"/>
              </a:rPr>
              <a:t>Opening balance (end of </a:t>
            </a:r>
            <a:r>
              <a:rPr lang="en-US" sz="900" i="1" dirty="0">
                <a:solidFill>
                  <a:srgbClr val="3F3F3F"/>
                </a:solidFill>
                <a:latin typeface="Raleway"/>
                <a:ea typeface="Raleway"/>
                <a:cs typeface="Raleway"/>
                <a:sym typeface="Raleway"/>
              </a:rPr>
              <a:t>Sept</a:t>
            </a:r>
            <a:r>
              <a:rPr lang="en-US" sz="900" b="0" i="1" u="none" strike="noStrike" cap="none" dirty="0">
                <a:solidFill>
                  <a:srgbClr val="3F3F3F"/>
                </a:solidFill>
                <a:latin typeface="Raleway"/>
                <a:ea typeface="Raleway"/>
                <a:cs typeface="Raleway"/>
                <a:sym typeface="Raleway"/>
              </a:rPr>
              <a:t>/19):</a:t>
            </a:r>
            <a:r>
              <a:rPr lang="en-US" sz="900" b="0" i="0" u="none" strike="noStrike" cap="none" dirty="0">
                <a:solidFill>
                  <a:srgbClr val="3F3F3F"/>
                </a:solidFill>
                <a:latin typeface="Raleway"/>
                <a:ea typeface="Raleway"/>
                <a:cs typeface="Raleway"/>
                <a:sym typeface="Raleway"/>
              </a:rPr>
              <a:t> (+) USD 53,454</a:t>
            </a:r>
            <a:endParaRPr sz="900" b="0" i="0" u="none" strike="noStrike" cap="none" dirty="0">
              <a:solidFill>
                <a:srgbClr val="000000"/>
              </a:solidFill>
              <a:latin typeface="Raleway"/>
              <a:ea typeface="Raleway"/>
              <a:cs typeface="Raleway"/>
              <a:sym typeface="Raleway"/>
            </a:endParaRPr>
          </a:p>
          <a:p>
            <a:pPr marL="914400" marR="0" lvl="1" indent="-292100" algn="l" rtl="0">
              <a:lnSpc>
                <a:spcPct val="115000"/>
              </a:lnSpc>
              <a:spcBef>
                <a:spcPts val="0"/>
              </a:spcBef>
              <a:spcAft>
                <a:spcPts val="0"/>
              </a:spcAft>
              <a:buClr>
                <a:schemeClr val="dk1"/>
              </a:buClr>
              <a:buSzPts val="1000"/>
              <a:buFont typeface="Courier New"/>
              <a:buChar char="o"/>
            </a:pPr>
            <a:r>
              <a:rPr lang="en-US" sz="900" b="0" i="0" u="none" strike="noStrike" cap="none" dirty="0">
                <a:solidFill>
                  <a:srgbClr val="3F3F3F"/>
                </a:solidFill>
                <a:latin typeface="Raleway"/>
                <a:ea typeface="Raleway"/>
                <a:cs typeface="Raleway"/>
                <a:sym typeface="Raleway"/>
              </a:rPr>
              <a:t>Capital Income </a:t>
            </a:r>
            <a:r>
              <a:rPr lang="en-US" sz="900" i="1" dirty="0">
                <a:solidFill>
                  <a:srgbClr val="3F3F3F"/>
                </a:solidFill>
                <a:latin typeface="Raleway"/>
                <a:ea typeface="Raleway"/>
                <a:cs typeface="Raleway"/>
                <a:sym typeface="Raleway"/>
              </a:rPr>
              <a:t>Oct</a:t>
            </a:r>
            <a:r>
              <a:rPr lang="en-US" sz="900" b="0" i="1" u="none" strike="noStrike" cap="none" dirty="0">
                <a:solidFill>
                  <a:srgbClr val="3F3F3F"/>
                </a:solidFill>
                <a:latin typeface="Raleway"/>
                <a:ea typeface="Raleway"/>
                <a:cs typeface="Raleway"/>
                <a:sym typeface="Raleway"/>
              </a:rPr>
              <a:t>/19 </a:t>
            </a:r>
            <a:r>
              <a:rPr lang="en-US" sz="900" b="0" i="0" u="none" strike="noStrike" cap="none" dirty="0">
                <a:solidFill>
                  <a:srgbClr val="3F3F3F"/>
                </a:solidFill>
                <a:latin typeface="Raleway"/>
                <a:ea typeface="Raleway"/>
                <a:cs typeface="Raleway"/>
                <a:sym typeface="Raleway"/>
              </a:rPr>
              <a:t>: (+) USD 450,000</a:t>
            </a:r>
            <a:endParaRPr sz="1400" b="0" i="0" u="none" strike="noStrike" cap="none" dirty="0">
              <a:solidFill>
                <a:srgbClr val="000000"/>
              </a:solidFill>
              <a:latin typeface="Arial"/>
              <a:ea typeface="Arial"/>
              <a:cs typeface="Arial"/>
              <a:sym typeface="Arial"/>
            </a:endParaRPr>
          </a:p>
          <a:p>
            <a:pPr marL="914400" marR="0" lvl="1" indent="-292100" algn="l" rtl="0">
              <a:lnSpc>
                <a:spcPct val="115000"/>
              </a:lnSpc>
              <a:spcBef>
                <a:spcPts val="0"/>
              </a:spcBef>
              <a:spcAft>
                <a:spcPts val="0"/>
              </a:spcAft>
              <a:buClr>
                <a:schemeClr val="dk1"/>
              </a:buClr>
              <a:buSzPts val="1000"/>
              <a:buFont typeface="Courier New"/>
              <a:buChar char="o"/>
            </a:pPr>
            <a:r>
              <a:rPr lang="en-US" sz="900" b="0" i="0" u="none" strike="noStrike" cap="none" dirty="0">
                <a:solidFill>
                  <a:srgbClr val="414141"/>
                </a:solidFill>
                <a:latin typeface="Raleway"/>
                <a:ea typeface="Raleway"/>
                <a:cs typeface="Raleway"/>
                <a:sym typeface="Raleway"/>
              </a:rPr>
              <a:t>Gov. Subsidy </a:t>
            </a:r>
            <a:r>
              <a:rPr lang="en-US" sz="900" b="0" i="1" u="none" strike="noStrike" cap="none" dirty="0">
                <a:solidFill>
                  <a:srgbClr val="414141"/>
                </a:solidFill>
                <a:latin typeface="Raleway"/>
                <a:ea typeface="Raleway"/>
                <a:cs typeface="Raleway"/>
                <a:sym typeface="Raleway"/>
              </a:rPr>
              <a:t>Oct/19: (+) USD 52,271</a:t>
            </a:r>
            <a:endParaRPr lang="en-US" sz="900" b="0" i="0" u="none" strike="noStrike" cap="none" dirty="0">
              <a:solidFill>
                <a:srgbClr val="414141"/>
              </a:solidFill>
              <a:latin typeface="Raleway"/>
              <a:ea typeface="Raleway"/>
              <a:cs typeface="Raleway"/>
              <a:sym typeface="Raleway"/>
            </a:endParaRPr>
          </a:p>
          <a:p>
            <a:pPr marL="914400" marR="0" lvl="1" indent="-292100" algn="l" rtl="0">
              <a:lnSpc>
                <a:spcPct val="115000"/>
              </a:lnSpc>
              <a:spcBef>
                <a:spcPts val="0"/>
              </a:spcBef>
              <a:spcAft>
                <a:spcPts val="0"/>
              </a:spcAft>
              <a:buClr>
                <a:schemeClr val="dk1"/>
              </a:buClr>
              <a:buSzPts val="1000"/>
              <a:buFont typeface="Courier New"/>
              <a:buChar char="o"/>
            </a:pPr>
            <a:r>
              <a:rPr lang="en-US" sz="900" b="0" i="0" u="none" strike="noStrike" cap="none" dirty="0">
                <a:solidFill>
                  <a:srgbClr val="414141"/>
                </a:solidFill>
                <a:latin typeface="Raleway"/>
                <a:ea typeface="Raleway"/>
                <a:cs typeface="Raleway"/>
                <a:sym typeface="Raleway"/>
              </a:rPr>
              <a:t>Fixed Assets </a:t>
            </a:r>
            <a:r>
              <a:rPr lang="en-US" sz="900" i="1" dirty="0">
                <a:solidFill>
                  <a:srgbClr val="414141"/>
                </a:solidFill>
                <a:latin typeface="Raleway"/>
                <a:ea typeface="Raleway"/>
                <a:cs typeface="Raleway"/>
                <a:sym typeface="Raleway"/>
              </a:rPr>
              <a:t>Oct</a:t>
            </a:r>
            <a:r>
              <a:rPr lang="en-US" sz="900" b="0" i="1" u="none" strike="noStrike" cap="none" dirty="0">
                <a:solidFill>
                  <a:srgbClr val="414141"/>
                </a:solidFill>
                <a:latin typeface="Raleway"/>
                <a:ea typeface="Raleway"/>
                <a:cs typeface="Raleway"/>
                <a:sym typeface="Raleway"/>
              </a:rPr>
              <a:t>/19 :</a:t>
            </a:r>
            <a:r>
              <a:rPr lang="en-US" sz="900" b="0" i="0" u="none" strike="noStrike" cap="none" dirty="0">
                <a:solidFill>
                  <a:srgbClr val="414141"/>
                </a:solidFill>
                <a:latin typeface="Raleway"/>
                <a:ea typeface="Raleway"/>
                <a:cs typeface="Raleway"/>
                <a:sym typeface="Raleway"/>
              </a:rPr>
              <a:t> (-) </a:t>
            </a:r>
            <a:r>
              <a:rPr lang="en-US" sz="900" b="0" i="1" u="none" strike="noStrike" cap="none" dirty="0">
                <a:solidFill>
                  <a:srgbClr val="414141"/>
                </a:solidFill>
                <a:latin typeface="Raleway"/>
                <a:ea typeface="Raleway"/>
                <a:cs typeface="Raleway"/>
                <a:sym typeface="Raleway"/>
              </a:rPr>
              <a:t>USD 46,604.</a:t>
            </a:r>
            <a:endParaRPr sz="900" b="0" i="1" u="none" strike="noStrike" cap="none" dirty="0">
              <a:solidFill>
                <a:srgbClr val="414141"/>
              </a:solidFill>
              <a:latin typeface="Raleway"/>
              <a:ea typeface="Raleway"/>
              <a:cs typeface="Raleway"/>
              <a:sym typeface="Raleway"/>
            </a:endParaRPr>
          </a:p>
          <a:p>
            <a:pPr marL="914400" marR="0" lvl="1" indent="-292100" algn="l" rtl="0">
              <a:lnSpc>
                <a:spcPct val="115000"/>
              </a:lnSpc>
              <a:spcBef>
                <a:spcPts val="0"/>
              </a:spcBef>
              <a:spcAft>
                <a:spcPts val="0"/>
              </a:spcAft>
              <a:buClr>
                <a:schemeClr val="dk1"/>
              </a:buClr>
              <a:buSzPts val="1000"/>
              <a:buFont typeface="Courier New"/>
              <a:buChar char="o"/>
            </a:pPr>
            <a:r>
              <a:rPr lang="en-US" sz="900" b="0" i="0" u="none" strike="noStrike" cap="none" dirty="0">
                <a:solidFill>
                  <a:srgbClr val="3F3F3F"/>
                </a:solidFill>
                <a:latin typeface="Raleway"/>
                <a:ea typeface="Raleway"/>
                <a:cs typeface="Raleway"/>
                <a:sym typeface="Raleway"/>
              </a:rPr>
              <a:t>Operating Expenses </a:t>
            </a:r>
            <a:r>
              <a:rPr lang="en-US" sz="900" b="0" i="1" u="none" strike="noStrike" cap="none" dirty="0">
                <a:solidFill>
                  <a:srgbClr val="3F3F3F"/>
                </a:solidFill>
                <a:latin typeface="Raleway"/>
                <a:ea typeface="Raleway"/>
                <a:cs typeface="Raleway"/>
                <a:sym typeface="Raleway"/>
              </a:rPr>
              <a:t>Oct/19 :</a:t>
            </a:r>
            <a:r>
              <a:rPr lang="en-US" sz="900" b="0" i="0" u="none" strike="noStrike" cap="none" dirty="0">
                <a:solidFill>
                  <a:srgbClr val="3F3F3F"/>
                </a:solidFill>
                <a:latin typeface="Raleway"/>
                <a:ea typeface="Raleway"/>
                <a:cs typeface="Raleway"/>
                <a:sym typeface="Raleway"/>
              </a:rPr>
              <a:t> (-) USD 104,318.</a:t>
            </a:r>
            <a:endParaRPr sz="1400" b="0" i="0" u="none" strike="noStrike" cap="none" dirty="0">
              <a:solidFill>
                <a:srgbClr val="000000"/>
              </a:solidFill>
              <a:latin typeface="Arial"/>
              <a:ea typeface="Arial"/>
              <a:cs typeface="Arial"/>
              <a:sym typeface="Arial"/>
            </a:endParaRPr>
          </a:p>
          <a:p>
            <a:pPr marL="914400" marR="0" lvl="1" indent="-292100" algn="l" rtl="0">
              <a:lnSpc>
                <a:spcPct val="115000"/>
              </a:lnSpc>
              <a:spcBef>
                <a:spcPts val="0"/>
              </a:spcBef>
              <a:spcAft>
                <a:spcPts val="0"/>
              </a:spcAft>
              <a:buClr>
                <a:srgbClr val="414141"/>
              </a:buClr>
              <a:buSzPts val="1000"/>
              <a:buFont typeface="Courier New"/>
              <a:buChar char="o"/>
            </a:pPr>
            <a:r>
              <a:rPr lang="en-US" sz="900" b="1" i="0" u="none" strike="noStrike" cap="none" dirty="0">
                <a:solidFill>
                  <a:srgbClr val="414141"/>
                </a:solidFill>
                <a:latin typeface="Raleway"/>
                <a:ea typeface="Raleway"/>
                <a:cs typeface="Raleway"/>
                <a:sym typeface="Raleway"/>
              </a:rPr>
              <a:t>Final accumulated cash balance </a:t>
            </a:r>
            <a:r>
              <a:rPr lang="en-US" sz="900" b="1" i="1" dirty="0">
                <a:solidFill>
                  <a:srgbClr val="414141"/>
                </a:solidFill>
                <a:latin typeface="Raleway"/>
                <a:ea typeface="Raleway"/>
                <a:cs typeface="Raleway"/>
                <a:sym typeface="Raleway"/>
              </a:rPr>
              <a:t>Oc</a:t>
            </a:r>
            <a:r>
              <a:rPr lang="en-US" sz="900" b="1" i="1" u="none" strike="noStrike" cap="none" dirty="0">
                <a:solidFill>
                  <a:srgbClr val="414141"/>
                </a:solidFill>
                <a:latin typeface="Raleway"/>
                <a:ea typeface="Raleway"/>
                <a:cs typeface="Raleway"/>
                <a:sym typeface="Raleway"/>
              </a:rPr>
              <a:t>t 2019 </a:t>
            </a:r>
            <a:r>
              <a:rPr lang="en-US" sz="900" b="1" i="0" u="none" strike="noStrike" cap="none" dirty="0">
                <a:solidFill>
                  <a:srgbClr val="414141"/>
                </a:solidFill>
                <a:latin typeface="Raleway"/>
                <a:ea typeface="Raleway"/>
                <a:cs typeface="Raleway"/>
                <a:sym typeface="Raleway"/>
              </a:rPr>
              <a:t>: USD 404,803.</a:t>
            </a:r>
            <a:endParaRPr sz="900" b="1" i="0" u="none" strike="noStrike" cap="none" dirty="0">
              <a:solidFill>
                <a:srgbClr val="414141"/>
              </a:solidFill>
              <a:latin typeface="Raleway"/>
              <a:ea typeface="Raleway"/>
              <a:cs typeface="Raleway"/>
              <a:sym typeface="Raleway"/>
            </a:endParaRPr>
          </a:p>
          <a:p>
            <a:pPr marL="914400" marR="0" lvl="1" indent="-228600" algn="l" rtl="0">
              <a:lnSpc>
                <a:spcPct val="115000"/>
              </a:lnSpc>
              <a:spcBef>
                <a:spcPts val="0"/>
              </a:spcBef>
              <a:spcAft>
                <a:spcPts val="0"/>
              </a:spcAft>
              <a:buClr>
                <a:srgbClr val="414141"/>
              </a:buClr>
              <a:buSzPts val="1000"/>
              <a:buFont typeface="Raleway"/>
              <a:buNone/>
            </a:pPr>
            <a:endParaRPr sz="1000" b="0" i="1" u="none" strike="noStrike" cap="none" dirty="0">
              <a:latin typeface="Raleway"/>
              <a:ea typeface="Raleway"/>
              <a:cs typeface="Raleway"/>
              <a:sym typeface="Raleway"/>
            </a:endParaRPr>
          </a:p>
          <a:p>
            <a:pPr marL="914400" marR="0" lvl="1" indent="-292100" algn="l" rtl="0">
              <a:lnSpc>
                <a:spcPct val="115000"/>
              </a:lnSpc>
              <a:spcBef>
                <a:spcPts val="0"/>
              </a:spcBef>
              <a:spcAft>
                <a:spcPts val="0"/>
              </a:spcAft>
              <a:buSzPts val="1000"/>
              <a:buFont typeface="Raleway"/>
              <a:buChar char="o"/>
            </a:pPr>
            <a:r>
              <a:rPr lang="en-US" sz="900" b="0" i="1" u="none" strike="noStrike" cap="none" dirty="0">
                <a:latin typeface="Raleway"/>
                <a:ea typeface="Raleway"/>
                <a:cs typeface="Raleway"/>
                <a:sym typeface="Raleway"/>
              </a:rPr>
              <a:t>Cash outflows for  Oct/19 (USD 150,922) are composed of: 69% Operating Expenses, and 31% Equipment and Structure.</a:t>
            </a:r>
            <a:endParaRPr sz="900" b="0" i="1" u="none" strike="noStrike" cap="none" dirty="0">
              <a:latin typeface="Raleway"/>
              <a:ea typeface="Raleway"/>
              <a:cs typeface="Raleway"/>
              <a:sym typeface="Raleway"/>
            </a:endParaRPr>
          </a:p>
          <a:p>
            <a:pPr marL="914400" marR="25400" lvl="1" indent="-292100" algn="l" rtl="0">
              <a:lnSpc>
                <a:spcPct val="115000"/>
              </a:lnSpc>
              <a:spcBef>
                <a:spcPts val="0"/>
              </a:spcBef>
              <a:spcAft>
                <a:spcPts val="0"/>
              </a:spcAft>
              <a:buSzPts val="1000"/>
              <a:buFont typeface="Raleway"/>
              <a:buChar char="o"/>
            </a:pPr>
            <a:r>
              <a:rPr lang="en-US" sz="900" b="0" i="1" u="none" strike="noStrike" cap="none" dirty="0">
                <a:latin typeface="Raleway"/>
                <a:ea typeface="Raleway"/>
                <a:cs typeface="Raleway"/>
                <a:sym typeface="Raleway"/>
              </a:rPr>
              <a:t>October operating costs were +21% more than the monthly average (last 12 months).</a:t>
            </a:r>
            <a:endParaRPr sz="900" b="0" i="1" u="none" strike="noStrike" cap="none" dirty="0">
              <a:latin typeface="Raleway"/>
              <a:ea typeface="Raleway"/>
              <a:cs typeface="Raleway"/>
              <a:sym typeface="Raleway"/>
            </a:endParaRPr>
          </a:p>
          <a:p>
            <a:pPr marL="914400" marR="0" lvl="1" indent="-228600" algn="l" rtl="0">
              <a:lnSpc>
                <a:spcPct val="90000"/>
              </a:lnSpc>
              <a:spcBef>
                <a:spcPts val="0"/>
              </a:spcBef>
              <a:spcAft>
                <a:spcPts val="0"/>
              </a:spcAft>
              <a:buClr>
                <a:schemeClr val="dk1"/>
              </a:buClr>
              <a:buSzPts val="1400"/>
              <a:buFont typeface="Raleway Medium"/>
              <a:buNone/>
            </a:pPr>
            <a:endParaRPr sz="1000" b="0" i="0" u="none" strike="noStrike" cap="none" dirty="0">
              <a:solidFill>
                <a:schemeClr val="dk1"/>
              </a:solidFill>
              <a:latin typeface="Raleway Medium"/>
              <a:ea typeface="Raleway Medium"/>
              <a:cs typeface="Raleway Medium"/>
              <a:sym typeface="Raleway Medium"/>
            </a:endParaRPr>
          </a:p>
        </p:txBody>
      </p:sp>
      <p:sp>
        <p:nvSpPr>
          <p:cNvPr id="86" name="Google Shape;86;p17"/>
          <p:cNvSpPr txBox="1"/>
          <p:nvPr/>
        </p:nvSpPr>
        <p:spPr>
          <a:xfrm>
            <a:off x="53869" y="4464946"/>
            <a:ext cx="4628100" cy="1261500"/>
          </a:xfrm>
          <a:prstGeom prst="rect">
            <a:avLst/>
          </a:prstGeom>
          <a:noFill/>
          <a:ln>
            <a:noFill/>
          </a:ln>
        </p:spPr>
        <p:txBody>
          <a:bodyPr spcFirstLastPara="1" wrap="square" lIns="91425" tIns="45700" rIns="91425" bIns="45700" anchor="t" anchorCtr="0">
            <a:noAutofit/>
          </a:bodyPr>
          <a:lstStyle/>
          <a:p>
            <a:pPr marL="457200" marR="0" lvl="0" indent="-304800" algn="l" rtl="0">
              <a:lnSpc>
                <a:spcPct val="90000"/>
              </a:lnSpc>
              <a:spcBef>
                <a:spcPts val="0"/>
              </a:spcBef>
              <a:spcAft>
                <a:spcPts val="0"/>
              </a:spcAft>
              <a:buClr>
                <a:schemeClr val="dk1"/>
              </a:buClr>
              <a:buSzPts val="1200"/>
              <a:buFont typeface="Raleway Medium"/>
              <a:buChar char="●"/>
            </a:pPr>
            <a:r>
              <a:rPr lang="en-US" sz="1200" b="0" i="0" u="none" strike="noStrike" cap="none" dirty="0">
                <a:solidFill>
                  <a:schemeClr val="dk1"/>
                </a:solidFill>
                <a:latin typeface="Raleway Medium"/>
                <a:ea typeface="Raleway Medium"/>
                <a:cs typeface="Raleway Medium"/>
                <a:sym typeface="Raleway Medium"/>
              </a:rPr>
              <a:t>New partner contributions and Loans: Oct. 2019</a:t>
            </a:r>
            <a:endParaRPr sz="1200" b="0" i="0" u="none" strike="noStrike" cap="none" dirty="0">
              <a:solidFill>
                <a:srgbClr val="000000"/>
              </a:solidFill>
              <a:latin typeface="Arial"/>
              <a:ea typeface="Arial"/>
              <a:cs typeface="Arial"/>
              <a:sym typeface="Arial"/>
            </a:endParaRPr>
          </a:p>
          <a:p>
            <a:pPr marL="914400" marR="0" lvl="1" indent="-292100" algn="l" rtl="0">
              <a:lnSpc>
                <a:spcPct val="115000"/>
              </a:lnSpc>
              <a:spcBef>
                <a:spcPts val="0"/>
              </a:spcBef>
              <a:spcAft>
                <a:spcPts val="0"/>
              </a:spcAft>
              <a:buClr>
                <a:srgbClr val="414141"/>
              </a:buClr>
              <a:buSzPts val="1000"/>
              <a:buFont typeface="Courier New"/>
              <a:buChar char="o"/>
            </a:pPr>
            <a:r>
              <a:rPr lang="en-US" sz="900" b="0" i="0" u="none" strike="noStrike" cap="none" dirty="0">
                <a:solidFill>
                  <a:srgbClr val="414141"/>
                </a:solidFill>
                <a:latin typeface="Raleway Medium"/>
                <a:ea typeface="Raleway Medium"/>
                <a:cs typeface="Raleway Medium"/>
                <a:sym typeface="Raleway Medium"/>
              </a:rPr>
              <a:t>Contribution of partners: USD </a:t>
            </a:r>
            <a:r>
              <a:rPr lang="en-US" sz="900" dirty="0">
                <a:solidFill>
                  <a:srgbClr val="414141"/>
                </a:solidFill>
                <a:latin typeface="Raleway Medium"/>
                <a:ea typeface="Raleway Medium"/>
                <a:cs typeface="Raleway Medium"/>
                <a:sym typeface="Raleway Medium"/>
              </a:rPr>
              <a:t>450,000.</a:t>
            </a:r>
            <a:endParaRPr sz="900" b="0" i="0" u="none" strike="noStrike" cap="none" dirty="0">
              <a:solidFill>
                <a:srgbClr val="414141"/>
              </a:solidFill>
              <a:latin typeface="Raleway"/>
              <a:ea typeface="Raleway"/>
              <a:cs typeface="Raleway"/>
              <a:sym typeface="Raleway"/>
            </a:endParaRPr>
          </a:p>
        </p:txBody>
      </p:sp>
      <p:pic>
        <p:nvPicPr>
          <p:cNvPr id="4" name="Imagen 3">
            <a:extLst>
              <a:ext uri="{FF2B5EF4-FFF2-40B4-BE49-F238E27FC236}">
                <a16:creationId xmlns:a16="http://schemas.microsoft.com/office/drawing/2014/main" id="{68051ED6-111B-4D72-A0F6-5398047BEDFB}"/>
              </a:ext>
            </a:extLst>
          </p:cNvPr>
          <p:cNvPicPr>
            <a:picLocks noChangeAspect="1"/>
          </p:cNvPicPr>
          <p:nvPr/>
        </p:nvPicPr>
        <p:blipFill>
          <a:blip r:embed="rId3"/>
          <a:stretch>
            <a:fillRect/>
          </a:stretch>
        </p:blipFill>
        <p:spPr>
          <a:xfrm>
            <a:off x="4902883" y="415696"/>
            <a:ext cx="4147350" cy="4680000"/>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pic>
        <p:nvPicPr>
          <p:cNvPr id="3" name="Imagen 2">
            <a:extLst>
              <a:ext uri="{FF2B5EF4-FFF2-40B4-BE49-F238E27FC236}">
                <a16:creationId xmlns:a16="http://schemas.microsoft.com/office/drawing/2014/main" id="{A62A2AF2-AF64-4467-83FA-909A1E200BA4}"/>
              </a:ext>
            </a:extLst>
          </p:cNvPr>
          <p:cNvPicPr>
            <a:picLocks noChangeAspect="1"/>
          </p:cNvPicPr>
          <p:nvPr/>
        </p:nvPicPr>
        <p:blipFill>
          <a:blip r:embed="rId3"/>
          <a:stretch>
            <a:fillRect/>
          </a:stretch>
        </p:blipFill>
        <p:spPr>
          <a:xfrm>
            <a:off x="4034173" y="879569"/>
            <a:ext cx="4795440" cy="3132000"/>
          </a:xfrm>
          <a:prstGeom prst="rect">
            <a:avLst/>
          </a:prstGeom>
        </p:spPr>
      </p:pic>
      <p:sp>
        <p:nvSpPr>
          <p:cNvPr id="93" name="Google Shape;93;p18"/>
          <p:cNvSpPr txBox="1">
            <a:spLocks noGrp="1"/>
          </p:cNvSpPr>
          <p:nvPr>
            <p:ph type="title"/>
          </p:nvPr>
        </p:nvSpPr>
        <p:spPr>
          <a:xfrm>
            <a:off x="337813" y="336573"/>
            <a:ext cx="8229600" cy="4215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3690"/>
              <a:buFont typeface="Arial"/>
              <a:buNone/>
            </a:pPr>
            <a:r>
              <a:rPr lang="en-US" sz="2400" b="1" i="0" u="none" strike="noStrike" cap="none" dirty="0">
                <a:solidFill>
                  <a:srgbClr val="1B36FF"/>
                </a:solidFill>
                <a:latin typeface="Raleway"/>
                <a:ea typeface="Raleway"/>
                <a:cs typeface="Raleway"/>
                <a:sym typeface="Raleway"/>
              </a:rPr>
              <a:t>Accumulated Cash Flow – Oct 2019</a:t>
            </a:r>
            <a:endParaRPr sz="2400" b="1" i="0" u="none" strike="noStrike" cap="none" dirty="0">
              <a:solidFill>
                <a:srgbClr val="1B36FF"/>
              </a:solidFill>
              <a:latin typeface="Raleway"/>
              <a:ea typeface="Raleway"/>
              <a:cs typeface="Raleway"/>
              <a:sym typeface="Raleway"/>
            </a:endParaRPr>
          </a:p>
        </p:txBody>
      </p:sp>
      <p:sp>
        <p:nvSpPr>
          <p:cNvPr id="94" name="Google Shape;94;p18"/>
          <p:cNvSpPr/>
          <p:nvPr/>
        </p:nvSpPr>
        <p:spPr>
          <a:xfrm>
            <a:off x="7636750" y="113985"/>
            <a:ext cx="1650300" cy="222600"/>
          </a:xfrm>
          <a:prstGeom prst="rect">
            <a:avLst/>
          </a:prstGeom>
          <a:solidFill>
            <a:srgbClr val="1B36FF"/>
          </a:solidFill>
          <a:ln>
            <a:noFill/>
          </a:ln>
        </p:spPr>
        <p:txBody>
          <a:bodyPr spcFirstLastPara="1" wrap="square" lIns="182850" tIns="182850" rIns="182850" bIns="18285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95" name="Google Shape;95;p18"/>
          <p:cNvSpPr txBox="1"/>
          <p:nvPr/>
        </p:nvSpPr>
        <p:spPr>
          <a:xfrm>
            <a:off x="8567413" y="30783"/>
            <a:ext cx="524400" cy="390900"/>
          </a:xfrm>
          <a:prstGeom prst="rect">
            <a:avLst/>
          </a:prstGeom>
          <a:noFill/>
          <a:ln>
            <a:noFill/>
          </a:ln>
        </p:spPr>
        <p:txBody>
          <a:bodyPr spcFirstLastPara="1" wrap="square" lIns="182850" tIns="182850" rIns="182850" bIns="18285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US" sz="1200" b="0" i="0" u="none" strike="noStrike" cap="none" dirty="0">
                <a:solidFill>
                  <a:srgbClr val="FFFFFF"/>
                </a:solidFill>
                <a:latin typeface="Raleway"/>
                <a:ea typeface="Raleway"/>
                <a:cs typeface="Raleway"/>
                <a:sym typeface="Raleway"/>
              </a:rPr>
              <a:t>5</a:t>
            </a:r>
            <a:endParaRPr sz="1200" b="0" i="0" u="none" strike="noStrike" cap="none" dirty="0">
              <a:solidFill>
                <a:srgbClr val="FFFFFF"/>
              </a:solidFill>
              <a:latin typeface="Raleway"/>
              <a:ea typeface="Raleway"/>
              <a:cs typeface="Raleway"/>
              <a:sym typeface="Raleway"/>
            </a:endParaRPr>
          </a:p>
        </p:txBody>
      </p:sp>
      <p:pic>
        <p:nvPicPr>
          <p:cNvPr id="96" name="Google Shape;96;p18"/>
          <p:cNvPicPr preferRelativeResize="0"/>
          <p:nvPr/>
        </p:nvPicPr>
        <p:blipFill rotWithShape="1">
          <a:blip r:embed="rId4">
            <a:alphaModFix/>
          </a:blip>
          <a:srcRect t="52803" r="9835" b="27695"/>
          <a:stretch/>
        </p:blipFill>
        <p:spPr>
          <a:xfrm>
            <a:off x="0" y="4681850"/>
            <a:ext cx="1180024" cy="461651"/>
          </a:xfrm>
          <a:prstGeom prst="rect">
            <a:avLst/>
          </a:prstGeom>
          <a:noFill/>
          <a:ln>
            <a:noFill/>
          </a:ln>
        </p:spPr>
      </p:pic>
      <p:sp>
        <p:nvSpPr>
          <p:cNvPr id="97" name="Google Shape;97;p18"/>
          <p:cNvSpPr txBox="1">
            <a:spLocks noGrp="1"/>
          </p:cNvSpPr>
          <p:nvPr>
            <p:ph type="body" idx="1"/>
          </p:nvPr>
        </p:nvSpPr>
        <p:spPr>
          <a:xfrm>
            <a:off x="-132217" y="1085587"/>
            <a:ext cx="4537962" cy="2720457"/>
          </a:xfrm>
          <a:prstGeom prst="rect">
            <a:avLst/>
          </a:prstGeom>
          <a:noFill/>
          <a:ln>
            <a:noFill/>
          </a:ln>
        </p:spPr>
        <p:txBody>
          <a:bodyPr spcFirstLastPara="1" wrap="square" lIns="91425" tIns="45700" rIns="91425" bIns="45700" anchor="t" anchorCtr="0">
            <a:noAutofit/>
          </a:bodyPr>
          <a:lstStyle/>
          <a:p>
            <a:pPr marL="457200" marR="0" lvl="0" indent="-317500" algn="l" rtl="0">
              <a:lnSpc>
                <a:spcPct val="90000"/>
              </a:lnSpc>
              <a:spcBef>
                <a:spcPts val="0"/>
              </a:spcBef>
              <a:spcAft>
                <a:spcPts val="0"/>
              </a:spcAft>
              <a:buClr>
                <a:schemeClr val="dk1"/>
              </a:buClr>
              <a:buSzPts val="1400"/>
              <a:buFont typeface="Raleway Medium"/>
              <a:buChar char="●"/>
            </a:pPr>
            <a:r>
              <a:rPr lang="en-US" sz="1300" b="0" i="0" u="none" strike="noStrike" cap="none" dirty="0">
                <a:solidFill>
                  <a:schemeClr val="dk1"/>
                </a:solidFill>
                <a:latin typeface="Raleway Medium"/>
                <a:ea typeface="Raleway Medium"/>
                <a:cs typeface="Raleway Medium"/>
                <a:sym typeface="Raleway Medium"/>
              </a:rPr>
              <a:t>Final Cash Balance 2016: </a:t>
            </a:r>
            <a:r>
              <a:rPr lang="en-US" sz="1300" b="1" i="0" u="none" strike="noStrike" cap="none" dirty="0">
                <a:solidFill>
                  <a:srgbClr val="2939FA"/>
                </a:solidFill>
                <a:latin typeface="Raleway Medium"/>
                <a:ea typeface="Raleway Medium"/>
                <a:cs typeface="Raleway Medium"/>
                <a:sym typeface="Raleway Medium"/>
              </a:rPr>
              <a:t>USD </a:t>
            </a:r>
            <a:r>
              <a:rPr lang="en-US" sz="1300" b="1" i="0" u="none" strike="noStrike" cap="none" dirty="0">
                <a:solidFill>
                  <a:srgbClr val="2939FA"/>
                </a:solidFill>
                <a:latin typeface="Arial"/>
                <a:ea typeface="Arial"/>
                <a:cs typeface="Arial"/>
                <a:sym typeface="Arial"/>
              </a:rPr>
              <a:t>39 thousand</a:t>
            </a:r>
            <a:r>
              <a:rPr lang="en-US" sz="1300" b="1" i="0" u="none" strike="noStrike" cap="none" dirty="0">
                <a:solidFill>
                  <a:srgbClr val="2939FA"/>
                </a:solidFill>
                <a:latin typeface="Raleway Medium"/>
                <a:ea typeface="Raleway Medium"/>
                <a:cs typeface="Raleway Medium"/>
                <a:sym typeface="Raleway Medium"/>
              </a:rPr>
              <a:t> </a:t>
            </a:r>
            <a:endParaRPr sz="1300" b="0" i="0" u="none" strike="noStrike" cap="none" dirty="0">
              <a:solidFill>
                <a:schemeClr val="dk1"/>
              </a:solidFill>
              <a:latin typeface="Raleway Medium"/>
              <a:ea typeface="Raleway Medium"/>
              <a:cs typeface="Raleway Medium"/>
              <a:sym typeface="Raleway Medium"/>
            </a:endParaRPr>
          </a:p>
          <a:p>
            <a:pPr marL="457200" marR="0" lvl="0" indent="-317500" algn="l" rtl="0">
              <a:lnSpc>
                <a:spcPct val="90000"/>
              </a:lnSpc>
              <a:spcBef>
                <a:spcPts val="600"/>
              </a:spcBef>
              <a:spcAft>
                <a:spcPts val="0"/>
              </a:spcAft>
              <a:buClr>
                <a:schemeClr val="dk1"/>
              </a:buClr>
              <a:buSzPts val="1400"/>
              <a:buFont typeface="Raleway Medium"/>
              <a:buChar char="●"/>
            </a:pPr>
            <a:r>
              <a:rPr lang="en-US" sz="1300" b="0" i="0" u="none" strike="noStrike" cap="none" dirty="0">
                <a:solidFill>
                  <a:schemeClr val="dk1"/>
                </a:solidFill>
                <a:latin typeface="Raleway Medium"/>
                <a:ea typeface="Raleway Medium"/>
                <a:cs typeface="Raleway Medium"/>
                <a:sym typeface="Raleway Medium"/>
              </a:rPr>
              <a:t>Final Cash Balance 2017: </a:t>
            </a:r>
            <a:r>
              <a:rPr lang="en-US" sz="1300" b="1" i="0" u="none" strike="noStrike" cap="none" dirty="0">
                <a:solidFill>
                  <a:srgbClr val="2939FA"/>
                </a:solidFill>
                <a:latin typeface="Raleway Medium"/>
                <a:ea typeface="Raleway Medium"/>
                <a:cs typeface="Raleway Medium"/>
                <a:sym typeface="Raleway Medium"/>
              </a:rPr>
              <a:t>USD </a:t>
            </a:r>
            <a:r>
              <a:rPr lang="en-US" sz="1300" b="1" i="0" u="none" strike="noStrike" cap="none" dirty="0">
                <a:solidFill>
                  <a:srgbClr val="2939FA"/>
                </a:solidFill>
                <a:latin typeface="Arial"/>
                <a:ea typeface="Arial"/>
                <a:cs typeface="Arial"/>
                <a:sym typeface="Arial"/>
              </a:rPr>
              <a:t>46 thousand</a:t>
            </a:r>
            <a:endParaRPr sz="1300" b="0" i="0" u="none" strike="noStrike" cap="none" dirty="0">
              <a:solidFill>
                <a:schemeClr val="dk1"/>
              </a:solidFill>
              <a:latin typeface="Raleway Medium"/>
              <a:ea typeface="Raleway Medium"/>
              <a:cs typeface="Raleway Medium"/>
              <a:sym typeface="Raleway Medium"/>
            </a:endParaRPr>
          </a:p>
          <a:p>
            <a:pPr marL="457200" marR="0" lvl="0" indent="-317500" algn="l" rtl="0">
              <a:lnSpc>
                <a:spcPct val="90000"/>
              </a:lnSpc>
              <a:spcBef>
                <a:spcPts val="600"/>
              </a:spcBef>
              <a:spcAft>
                <a:spcPts val="0"/>
              </a:spcAft>
              <a:buClr>
                <a:schemeClr val="dk1"/>
              </a:buClr>
              <a:buSzPts val="1400"/>
              <a:buFont typeface="Raleway Medium"/>
              <a:buChar char="●"/>
            </a:pPr>
            <a:r>
              <a:rPr lang="en-US" sz="1300" b="0" i="0" u="none" strike="noStrike" cap="none" dirty="0">
                <a:solidFill>
                  <a:schemeClr val="dk1"/>
                </a:solidFill>
                <a:latin typeface="Raleway Medium"/>
                <a:ea typeface="Raleway Medium"/>
                <a:cs typeface="Raleway Medium"/>
                <a:sym typeface="Raleway Medium"/>
              </a:rPr>
              <a:t>Final Cash Balance 2018: </a:t>
            </a:r>
            <a:r>
              <a:rPr lang="en-US" sz="1300" b="1" i="0" u="none" strike="noStrike" cap="none" dirty="0">
                <a:solidFill>
                  <a:srgbClr val="2939FA"/>
                </a:solidFill>
                <a:latin typeface="Raleway Medium"/>
                <a:ea typeface="Raleway Medium"/>
                <a:cs typeface="Raleway Medium"/>
                <a:sym typeface="Raleway Medium"/>
              </a:rPr>
              <a:t>USD </a:t>
            </a:r>
            <a:r>
              <a:rPr lang="en-US" sz="1300" b="1" i="0" u="none" strike="noStrike" cap="none" dirty="0">
                <a:solidFill>
                  <a:srgbClr val="2939FA"/>
                </a:solidFill>
                <a:latin typeface="Arial"/>
                <a:ea typeface="Arial"/>
                <a:cs typeface="Arial"/>
                <a:sym typeface="Arial"/>
              </a:rPr>
              <a:t>165 thou</a:t>
            </a:r>
            <a:r>
              <a:rPr lang="en-US" sz="1300" b="1" dirty="0">
                <a:solidFill>
                  <a:srgbClr val="2939FA"/>
                </a:solidFill>
                <a:latin typeface="Arial"/>
                <a:ea typeface="Arial"/>
                <a:cs typeface="Arial"/>
                <a:sym typeface="Arial"/>
              </a:rPr>
              <a:t>sand</a:t>
            </a:r>
            <a:endParaRPr dirty="0"/>
          </a:p>
          <a:p>
            <a:pPr marL="457200" lvl="0" indent="-317500" algn="l" rtl="0">
              <a:lnSpc>
                <a:spcPct val="90000"/>
              </a:lnSpc>
              <a:spcBef>
                <a:spcPts val="600"/>
              </a:spcBef>
              <a:spcAft>
                <a:spcPts val="0"/>
              </a:spcAft>
              <a:buClr>
                <a:schemeClr val="dk1"/>
              </a:buClr>
              <a:buSzPts val="1400"/>
              <a:buFont typeface="Raleway Medium"/>
              <a:buChar char="●"/>
            </a:pPr>
            <a:r>
              <a:rPr lang="en-US" sz="1300" dirty="0">
                <a:latin typeface="Raleway Medium"/>
                <a:ea typeface="Raleway Medium"/>
                <a:cs typeface="Raleway Medium"/>
                <a:sym typeface="Raleway Medium"/>
              </a:rPr>
              <a:t>Final Cash Balance 2019: </a:t>
            </a:r>
            <a:r>
              <a:rPr lang="en-US" sz="1300" b="1" dirty="0">
                <a:solidFill>
                  <a:srgbClr val="2939FA"/>
                </a:solidFill>
                <a:latin typeface="Raleway Medium"/>
                <a:ea typeface="Raleway Medium"/>
                <a:cs typeface="Raleway Medium"/>
                <a:sym typeface="Raleway Medium"/>
              </a:rPr>
              <a:t>USD 404</a:t>
            </a:r>
            <a:r>
              <a:rPr lang="en-US" sz="1300" b="1" dirty="0">
                <a:solidFill>
                  <a:srgbClr val="2939FA"/>
                </a:solidFill>
                <a:latin typeface="Arial"/>
                <a:ea typeface="Arial"/>
                <a:cs typeface="Arial"/>
                <a:sym typeface="Arial"/>
              </a:rPr>
              <a:t> thousand</a:t>
            </a:r>
            <a:endParaRPr dirty="0"/>
          </a:p>
          <a:p>
            <a:pPr marL="914400" marR="0" lvl="1" indent="-317500" algn="l" rtl="0">
              <a:lnSpc>
                <a:spcPct val="90000"/>
              </a:lnSpc>
              <a:spcBef>
                <a:spcPts val="600"/>
              </a:spcBef>
              <a:spcAft>
                <a:spcPts val="0"/>
              </a:spcAft>
              <a:buClr>
                <a:schemeClr val="dk1"/>
              </a:buClr>
              <a:buSzPts val="1400"/>
              <a:buFont typeface="Courier New"/>
              <a:buChar char="o"/>
            </a:pPr>
            <a:r>
              <a:rPr lang="en-US" sz="1000" b="0" i="0" u="none" strike="noStrike" cap="none" dirty="0">
                <a:solidFill>
                  <a:srgbClr val="3F3F3F"/>
                </a:solidFill>
                <a:latin typeface="Raleway Medium"/>
                <a:ea typeface="Raleway Medium"/>
                <a:cs typeface="Raleway Medium"/>
                <a:sym typeface="Raleway Medium"/>
              </a:rPr>
              <a:t>January 2019:</a:t>
            </a:r>
            <a:r>
              <a:rPr lang="en-US" sz="1000" b="0" i="0" u="none" strike="noStrike" cap="none" dirty="0">
                <a:solidFill>
                  <a:srgbClr val="3F3F3F"/>
                </a:solidFill>
                <a:latin typeface="Arial"/>
                <a:ea typeface="Arial"/>
                <a:cs typeface="Arial"/>
                <a:sym typeface="Arial"/>
              </a:rPr>
              <a:t> USD (-) 67</a:t>
            </a:r>
            <a:r>
              <a:rPr lang="en-US" sz="1000" dirty="0">
                <a:solidFill>
                  <a:srgbClr val="3F3F3F"/>
                </a:solidFill>
                <a:latin typeface="Arial"/>
                <a:ea typeface="Arial"/>
                <a:cs typeface="Arial"/>
                <a:sym typeface="Arial"/>
              </a:rPr>
              <a:t>.</a:t>
            </a:r>
            <a:r>
              <a:rPr lang="en-US" sz="1000" b="0" i="0" u="none" strike="noStrike" cap="none" dirty="0">
                <a:solidFill>
                  <a:srgbClr val="3F3F3F"/>
                </a:solidFill>
                <a:latin typeface="Arial"/>
                <a:ea typeface="Arial"/>
                <a:cs typeface="Arial"/>
                <a:sym typeface="Arial"/>
              </a:rPr>
              <a:t>7 thousand.</a:t>
            </a:r>
            <a:endParaRPr dirty="0"/>
          </a:p>
          <a:p>
            <a:pPr marL="914400" lvl="1" indent="-317500" algn="l" rtl="0">
              <a:lnSpc>
                <a:spcPct val="90000"/>
              </a:lnSpc>
              <a:spcBef>
                <a:spcPts val="600"/>
              </a:spcBef>
              <a:spcAft>
                <a:spcPts val="0"/>
              </a:spcAft>
              <a:buClr>
                <a:schemeClr val="dk1"/>
              </a:buClr>
              <a:buSzPts val="1400"/>
              <a:buFont typeface="Courier New"/>
              <a:buChar char="o"/>
            </a:pPr>
            <a:r>
              <a:rPr lang="en-US" sz="1000" dirty="0">
                <a:solidFill>
                  <a:srgbClr val="3F3F3F"/>
                </a:solidFill>
                <a:latin typeface="Raleway Medium"/>
                <a:ea typeface="Raleway Medium"/>
                <a:cs typeface="Raleway Medium"/>
                <a:sym typeface="Raleway Medium"/>
              </a:rPr>
              <a:t>February 2019: USD (-) 61.5 thousand.</a:t>
            </a:r>
            <a:endParaRPr dirty="0"/>
          </a:p>
          <a:p>
            <a:pPr marL="914400" lvl="1" indent="-317500" algn="l" rtl="0">
              <a:lnSpc>
                <a:spcPct val="90000"/>
              </a:lnSpc>
              <a:spcBef>
                <a:spcPts val="600"/>
              </a:spcBef>
              <a:spcAft>
                <a:spcPts val="0"/>
              </a:spcAft>
              <a:buClr>
                <a:schemeClr val="dk1"/>
              </a:buClr>
              <a:buSzPts val="1400"/>
              <a:buFont typeface="Courier New"/>
              <a:buChar char="o"/>
            </a:pPr>
            <a:r>
              <a:rPr lang="en-US" sz="1000" dirty="0">
                <a:solidFill>
                  <a:srgbClr val="3F3F3F"/>
                </a:solidFill>
                <a:latin typeface="Raleway Medium"/>
                <a:ea typeface="Raleway Medium"/>
                <a:cs typeface="Raleway Medium"/>
                <a:sym typeface="Raleway Medium"/>
              </a:rPr>
              <a:t>March 2019: USD (-) 28.8 thousand.</a:t>
            </a:r>
            <a:endParaRPr dirty="0"/>
          </a:p>
          <a:p>
            <a:pPr marL="914400" lvl="1" indent="-317500" algn="l" rtl="0">
              <a:lnSpc>
                <a:spcPct val="90000"/>
              </a:lnSpc>
              <a:spcBef>
                <a:spcPts val="600"/>
              </a:spcBef>
              <a:spcAft>
                <a:spcPts val="0"/>
              </a:spcAft>
              <a:buClr>
                <a:schemeClr val="dk1"/>
              </a:buClr>
              <a:buSzPts val="1400"/>
              <a:buFont typeface="Courier New"/>
              <a:buChar char="o"/>
            </a:pPr>
            <a:r>
              <a:rPr lang="en-US" sz="1000" dirty="0">
                <a:solidFill>
                  <a:srgbClr val="3F3F3F"/>
                </a:solidFill>
                <a:latin typeface="Raleway Medium"/>
                <a:ea typeface="Raleway Medium"/>
                <a:cs typeface="Raleway Medium"/>
                <a:sym typeface="Raleway Medium"/>
              </a:rPr>
              <a:t>April 2019: USD (+) 107.3 thousand.</a:t>
            </a:r>
            <a:endParaRPr dirty="0"/>
          </a:p>
          <a:p>
            <a:pPr marL="914400" lvl="1" indent="-317500" algn="l" rtl="0">
              <a:lnSpc>
                <a:spcPct val="90000"/>
              </a:lnSpc>
              <a:spcBef>
                <a:spcPts val="600"/>
              </a:spcBef>
              <a:spcAft>
                <a:spcPts val="0"/>
              </a:spcAft>
              <a:buClr>
                <a:schemeClr val="dk1"/>
              </a:buClr>
              <a:buSzPts val="1400"/>
              <a:buFont typeface="Courier New"/>
              <a:buChar char="o"/>
            </a:pPr>
            <a:r>
              <a:rPr lang="en-US" sz="1000" dirty="0">
                <a:solidFill>
                  <a:srgbClr val="3F3F3F"/>
                </a:solidFill>
                <a:latin typeface="Raleway Medium"/>
                <a:ea typeface="Raleway Medium"/>
                <a:cs typeface="Raleway Medium"/>
                <a:sym typeface="Raleway Medium"/>
              </a:rPr>
              <a:t>May 2019: USD (-) 32.7 thousand.</a:t>
            </a:r>
            <a:endParaRPr dirty="0"/>
          </a:p>
          <a:p>
            <a:pPr marL="914400" lvl="1" indent="-317500" algn="l" rtl="0">
              <a:lnSpc>
                <a:spcPct val="90000"/>
              </a:lnSpc>
              <a:spcBef>
                <a:spcPts val="600"/>
              </a:spcBef>
              <a:spcAft>
                <a:spcPts val="0"/>
              </a:spcAft>
              <a:buClr>
                <a:schemeClr val="dk1"/>
              </a:buClr>
              <a:buSzPts val="1400"/>
              <a:buFont typeface="Courier New"/>
              <a:buChar char="o"/>
            </a:pPr>
            <a:r>
              <a:rPr lang="en-US" sz="1000" dirty="0">
                <a:solidFill>
                  <a:srgbClr val="3F3F3F"/>
                </a:solidFill>
                <a:latin typeface="Raleway Medium"/>
                <a:ea typeface="Raleway Medium"/>
                <a:cs typeface="Raleway Medium"/>
                <a:sym typeface="Raleway Medium"/>
              </a:rPr>
              <a:t>Jun 2019: USD (+) 219.7 thousand.</a:t>
            </a:r>
            <a:endParaRPr dirty="0"/>
          </a:p>
          <a:p>
            <a:pPr marL="914400" lvl="1" indent="-317500" algn="l" rtl="0">
              <a:lnSpc>
                <a:spcPct val="90000"/>
              </a:lnSpc>
              <a:spcBef>
                <a:spcPts val="600"/>
              </a:spcBef>
              <a:spcAft>
                <a:spcPts val="0"/>
              </a:spcAft>
              <a:buClr>
                <a:schemeClr val="dk1"/>
              </a:buClr>
              <a:buSzPts val="1400"/>
              <a:buFont typeface="Courier New"/>
              <a:buChar char="o"/>
            </a:pPr>
            <a:r>
              <a:rPr lang="en-US" sz="1000" dirty="0">
                <a:solidFill>
                  <a:srgbClr val="3F3F3F"/>
                </a:solidFill>
                <a:latin typeface="Raleway Medium"/>
                <a:ea typeface="Raleway Medium"/>
                <a:cs typeface="Raleway Medium"/>
                <a:sym typeface="Raleway Medium"/>
              </a:rPr>
              <a:t>Jul 2019: USD (-) 194.3 thousand.</a:t>
            </a:r>
            <a:endParaRPr dirty="0"/>
          </a:p>
          <a:p>
            <a:pPr marL="914400" lvl="1" indent="-317500" algn="l" rtl="0">
              <a:lnSpc>
                <a:spcPct val="90000"/>
              </a:lnSpc>
              <a:spcBef>
                <a:spcPts val="600"/>
              </a:spcBef>
              <a:spcAft>
                <a:spcPts val="0"/>
              </a:spcAft>
              <a:buClr>
                <a:schemeClr val="dk1"/>
              </a:buClr>
              <a:buSzPts val="1400"/>
              <a:buFont typeface="Courier New"/>
              <a:buChar char="o"/>
            </a:pPr>
            <a:r>
              <a:rPr lang="en-US" sz="1000" dirty="0">
                <a:solidFill>
                  <a:srgbClr val="3F3F3F"/>
                </a:solidFill>
                <a:latin typeface="Raleway Medium"/>
                <a:ea typeface="Raleway Medium"/>
                <a:cs typeface="Raleway Medium"/>
                <a:sym typeface="Raleway Medium"/>
              </a:rPr>
              <a:t>Aug 2019: USD (-) 75.7 thousand.</a:t>
            </a:r>
            <a:endParaRPr dirty="0"/>
          </a:p>
          <a:p>
            <a:pPr marL="914400" lvl="1" indent="-317500" algn="l" rtl="0">
              <a:lnSpc>
                <a:spcPct val="90000"/>
              </a:lnSpc>
              <a:spcBef>
                <a:spcPts val="600"/>
              </a:spcBef>
              <a:spcAft>
                <a:spcPts val="0"/>
              </a:spcAft>
              <a:buClr>
                <a:schemeClr val="dk1"/>
              </a:buClr>
              <a:buSzPts val="1400"/>
              <a:buFont typeface="Courier New"/>
              <a:buChar char="o"/>
            </a:pPr>
            <a:r>
              <a:rPr lang="en-US" sz="1000" dirty="0">
                <a:solidFill>
                  <a:srgbClr val="3F3F3F"/>
                </a:solidFill>
                <a:latin typeface="Raleway Medium"/>
                <a:ea typeface="Raleway Medium"/>
                <a:cs typeface="Raleway Medium"/>
                <a:sym typeface="Raleway Medium"/>
              </a:rPr>
              <a:t>Sep 2019: USD (+) 22.1 thousand.</a:t>
            </a:r>
          </a:p>
          <a:p>
            <a:pPr marL="914400" lvl="1" indent="-317500" algn="l" rtl="0">
              <a:lnSpc>
                <a:spcPct val="90000"/>
              </a:lnSpc>
              <a:spcBef>
                <a:spcPts val="600"/>
              </a:spcBef>
              <a:spcAft>
                <a:spcPts val="0"/>
              </a:spcAft>
              <a:buClr>
                <a:schemeClr val="dk1"/>
              </a:buClr>
              <a:buSzPts val="1400"/>
              <a:buFont typeface="Courier New"/>
              <a:buChar char="o"/>
            </a:pPr>
            <a:r>
              <a:rPr lang="en-US" sz="1000" dirty="0">
                <a:solidFill>
                  <a:srgbClr val="3F3F3F"/>
                </a:solidFill>
                <a:latin typeface="Raleway Medium"/>
                <a:ea typeface="Raleway Medium"/>
                <a:cs typeface="Raleway Medium"/>
                <a:sym typeface="Raleway Medium"/>
              </a:rPr>
              <a:t>Oct 2019: USD (+) 351,3 thousand.</a:t>
            </a:r>
            <a:endParaRPr sz="1000" dirty="0">
              <a:solidFill>
                <a:srgbClr val="3F3F3F"/>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Raleway Medium"/>
              <a:buNone/>
            </a:pPr>
            <a:endParaRPr sz="1000" b="0" i="0" u="none" strike="noStrike" cap="none" dirty="0">
              <a:solidFill>
                <a:schemeClr val="dk1"/>
              </a:solidFill>
              <a:latin typeface="Raleway Medium"/>
              <a:ea typeface="Raleway Medium"/>
              <a:cs typeface="Raleway Medium"/>
              <a:sym typeface="Raleway Medium"/>
            </a:endParaRPr>
          </a:p>
        </p:txBody>
      </p:sp>
      <p:sp>
        <p:nvSpPr>
          <p:cNvPr id="98" name="Google Shape;98;p18"/>
          <p:cNvSpPr txBox="1"/>
          <p:nvPr/>
        </p:nvSpPr>
        <p:spPr>
          <a:xfrm>
            <a:off x="7335252" y="1059256"/>
            <a:ext cx="1644503" cy="26161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1100"/>
              <a:buFont typeface="Arial"/>
              <a:buNone/>
            </a:pPr>
            <a:r>
              <a:rPr lang="en-US" sz="1100" b="0" i="1" u="none" strike="noStrike" cap="none" dirty="0">
                <a:solidFill>
                  <a:srgbClr val="3F3F3F"/>
                </a:solidFill>
                <a:latin typeface="Raleway"/>
                <a:ea typeface="Raleway"/>
                <a:cs typeface="Raleway"/>
                <a:sym typeface="Raleway"/>
              </a:rPr>
              <a:t>Accumulated 2019</a:t>
            </a:r>
            <a:endParaRPr sz="1400" b="0" i="0" u="none" strike="noStrike" cap="none" dirty="0">
              <a:solidFill>
                <a:srgbClr val="000000"/>
              </a:solidFill>
              <a:latin typeface="Arial"/>
              <a:ea typeface="Arial"/>
              <a:cs typeface="Arial"/>
              <a:sym typeface="Arial"/>
            </a:endParaRPr>
          </a:p>
        </p:txBody>
      </p:sp>
      <p:sp>
        <p:nvSpPr>
          <p:cNvPr id="99" name="Google Shape;99;p18"/>
          <p:cNvSpPr txBox="1"/>
          <p:nvPr/>
        </p:nvSpPr>
        <p:spPr>
          <a:xfrm>
            <a:off x="5132743" y="2559869"/>
            <a:ext cx="471055" cy="307777"/>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200"/>
              <a:buFont typeface="Arial"/>
              <a:buNone/>
            </a:pPr>
            <a:r>
              <a:rPr lang="en-US" sz="1200" b="1" i="0" u="none" strike="noStrike" cap="none" dirty="0">
                <a:solidFill>
                  <a:srgbClr val="C00000"/>
                </a:solidFill>
                <a:latin typeface="Calibri"/>
                <a:ea typeface="Calibri"/>
                <a:cs typeface="Calibri"/>
                <a:sym typeface="Calibri"/>
              </a:rPr>
              <a:t>-506</a:t>
            </a:r>
            <a:endParaRPr sz="1400" b="0" i="0" u="none" strike="noStrike" cap="none" dirty="0">
              <a:solidFill>
                <a:srgbClr val="C00000"/>
              </a:solidFill>
              <a:latin typeface="Arial"/>
              <a:ea typeface="Arial"/>
              <a:cs typeface="Arial"/>
              <a:sym typeface="Arial"/>
            </a:endParaRPr>
          </a:p>
        </p:txBody>
      </p:sp>
      <p:sp>
        <p:nvSpPr>
          <p:cNvPr id="100" name="Google Shape;100;p18"/>
          <p:cNvSpPr txBox="1"/>
          <p:nvPr/>
        </p:nvSpPr>
        <p:spPr>
          <a:xfrm>
            <a:off x="5287835" y="4213615"/>
            <a:ext cx="3567642" cy="461665"/>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800"/>
              <a:buFont typeface="Arial"/>
              <a:buNone/>
            </a:pPr>
            <a:r>
              <a:rPr lang="en-US" sz="800" b="0" i="1" u="none" strike="noStrike" cap="none" dirty="0">
                <a:solidFill>
                  <a:srgbClr val="7F7F7F"/>
                </a:solidFill>
                <a:latin typeface="Raleway"/>
                <a:ea typeface="Raleway"/>
                <a:cs typeface="Raleway"/>
                <a:sym typeface="Raleway"/>
              </a:rPr>
              <a:t>Acc. CF (1) – Accumulated Cash Flow (2016 - 2017)</a:t>
            </a:r>
            <a:endParaRPr sz="14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800"/>
              <a:buFont typeface="Arial"/>
              <a:buNone/>
            </a:pPr>
            <a:r>
              <a:rPr lang="en-US" sz="800" b="0" i="1" u="none" strike="noStrike" cap="none" dirty="0">
                <a:solidFill>
                  <a:srgbClr val="7F7F7F"/>
                </a:solidFill>
                <a:latin typeface="Raleway"/>
                <a:ea typeface="Raleway"/>
                <a:cs typeface="Raleway"/>
                <a:sym typeface="Raleway"/>
              </a:rPr>
              <a:t>Acc. CF (2) – Accumulated Cash Flow (2016 -  December 2018)</a:t>
            </a:r>
            <a:endParaRPr sz="14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800"/>
              <a:buFont typeface="Arial"/>
              <a:buNone/>
            </a:pPr>
            <a:r>
              <a:rPr lang="en-US" sz="800" b="0" i="1" u="none" strike="noStrike" cap="none" dirty="0">
                <a:solidFill>
                  <a:srgbClr val="7F7F7F"/>
                </a:solidFill>
                <a:latin typeface="Raleway"/>
                <a:ea typeface="Raleway"/>
                <a:cs typeface="Raleway"/>
                <a:sym typeface="Raleway"/>
              </a:rPr>
              <a:t>Acc. CF (3) – Accumulated Cash Flow (2016 –  </a:t>
            </a:r>
            <a:r>
              <a:rPr lang="en-US" sz="800" i="1" dirty="0">
                <a:solidFill>
                  <a:srgbClr val="7F7F7F"/>
                </a:solidFill>
                <a:latin typeface="Raleway"/>
                <a:ea typeface="Raleway"/>
                <a:cs typeface="Raleway"/>
                <a:sym typeface="Raleway"/>
              </a:rPr>
              <a:t>Oct</a:t>
            </a:r>
            <a:r>
              <a:rPr lang="en-US" sz="800" b="0" i="1" u="none" strike="noStrike" cap="none" dirty="0">
                <a:solidFill>
                  <a:srgbClr val="7F7F7F"/>
                </a:solidFill>
                <a:latin typeface="Raleway"/>
                <a:ea typeface="Raleway"/>
                <a:cs typeface="Raleway"/>
                <a:sym typeface="Raleway"/>
              </a:rPr>
              <a:t> 2019)</a:t>
            </a:r>
            <a:endParaRPr sz="14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800"/>
              <a:buFont typeface="Arial"/>
              <a:buNone/>
            </a:pPr>
            <a:endParaRPr sz="800" b="0" i="1" u="none" strike="noStrike" cap="none" dirty="0">
              <a:solidFill>
                <a:srgbClr val="7F7F7F"/>
              </a:solidFill>
              <a:latin typeface="Raleway"/>
              <a:ea typeface="Raleway"/>
              <a:cs typeface="Raleway"/>
              <a:sym typeface="Raleway"/>
            </a:endParaRPr>
          </a:p>
        </p:txBody>
      </p:sp>
      <p:sp>
        <p:nvSpPr>
          <p:cNvPr id="101" name="Google Shape;101;p18"/>
          <p:cNvSpPr txBox="1"/>
          <p:nvPr/>
        </p:nvSpPr>
        <p:spPr>
          <a:xfrm>
            <a:off x="6624567" y="2978812"/>
            <a:ext cx="638399" cy="307777"/>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200"/>
              <a:buFont typeface="Arial"/>
              <a:buNone/>
            </a:pPr>
            <a:r>
              <a:rPr lang="en-US" sz="1200" b="1" i="0" u="none" strike="noStrike" cap="none" dirty="0">
                <a:solidFill>
                  <a:srgbClr val="C00000"/>
                </a:solidFill>
                <a:latin typeface="Calibri"/>
                <a:ea typeface="Calibri"/>
                <a:cs typeface="Calibri"/>
                <a:sym typeface="Calibri"/>
              </a:rPr>
              <a:t>-1.135</a:t>
            </a:r>
            <a:endParaRPr sz="1200" b="0" i="0" u="none" strike="noStrike" cap="none" dirty="0">
              <a:solidFill>
                <a:srgbClr val="C00000"/>
              </a:solidFill>
              <a:latin typeface="Arial"/>
              <a:ea typeface="Arial"/>
              <a:cs typeface="Arial"/>
              <a:sym typeface="Arial"/>
            </a:endParaRPr>
          </a:p>
        </p:txBody>
      </p:sp>
      <p:sp>
        <p:nvSpPr>
          <p:cNvPr id="102" name="Google Shape;102;p18"/>
          <p:cNvSpPr txBox="1"/>
          <p:nvPr/>
        </p:nvSpPr>
        <p:spPr>
          <a:xfrm>
            <a:off x="7467994" y="1381174"/>
            <a:ext cx="675655" cy="276999"/>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200"/>
              <a:buFont typeface="Arial"/>
              <a:buNone/>
            </a:pPr>
            <a:r>
              <a:rPr lang="en-US" sz="1200" b="1" i="0" u="none" strike="noStrike" cap="none" dirty="0">
                <a:solidFill>
                  <a:srgbClr val="1B36FF"/>
                </a:solidFill>
                <a:latin typeface="Calibri"/>
                <a:ea typeface="Calibri"/>
                <a:cs typeface="Calibri"/>
                <a:sym typeface="Calibri"/>
              </a:rPr>
              <a:t>1.145</a:t>
            </a:r>
            <a:endParaRPr sz="1200" b="1" i="0" u="none" strike="noStrike" cap="none" dirty="0">
              <a:solidFill>
                <a:srgbClr val="1B36FF"/>
              </a:solidFill>
              <a:latin typeface="Calibri"/>
              <a:ea typeface="Calibri"/>
              <a:cs typeface="Calibri"/>
              <a:sym typeface="Calibri"/>
            </a:endParaRPr>
          </a:p>
        </p:txBody>
      </p:sp>
      <p:sp>
        <p:nvSpPr>
          <p:cNvPr id="103" name="Google Shape;103;p18"/>
          <p:cNvSpPr/>
          <p:nvPr/>
        </p:nvSpPr>
        <p:spPr>
          <a:xfrm>
            <a:off x="7508913" y="805251"/>
            <a:ext cx="1292049" cy="2403942"/>
          </a:xfrm>
          <a:prstGeom prst="rect">
            <a:avLst/>
          </a:prstGeom>
          <a:solidFill>
            <a:srgbClr val="D6D6D6">
              <a:alpha val="20000"/>
            </a:srgbClr>
          </a:solidFill>
          <a:ln w="12700" cap="flat" cmpd="sng">
            <a:solidFill>
              <a:srgbClr val="414141"/>
            </a:solidFill>
            <a:prstDash val="dot"/>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dirty="0">
              <a:solidFill>
                <a:schemeClr val="lt1"/>
              </a:solidFill>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pic>
        <p:nvPicPr>
          <p:cNvPr id="108" name="Google Shape;108;p19"/>
          <p:cNvPicPr preferRelativeResize="0"/>
          <p:nvPr/>
        </p:nvPicPr>
        <p:blipFill rotWithShape="1">
          <a:blip r:embed="rId3">
            <a:alphaModFix/>
          </a:blip>
          <a:srcRect t="8137" b="8136"/>
          <a:stretch/>
        </p:blipFill>
        <p:spPr>
          <a:xfrm>
            <a:off x="-33500" y="0"/>
            <a:ext cx="9211000" cy="5143500"/>
          </a:xfrm>
          <a:prstGeom prst="rect">
            <a:avLst/>
          </a:prstGeom>
          <a:noFill/>
          <a:ln>
            <a:noFill/>
          </a:ln>
        </p:spPr>
      </p:pic>
      <p:sp>
        <p:nvSpPr>
          <p:cNvPr id="109" name="Google Shape;109;p19"/>
          <p:cNvSpPr txBox="1">
            <a:spLocks noGrp="1"/>
          </p:cNvSpPr>
          <p:nvPr>
            <p:ph type="body" idx="1"/>
          </p:nvPr>
        </p:nvSpPr>
        <p:spPr>
          <a:xfrm>
            <a:off x="457200" y="1102302"/>
            <a:ext cx="8229600" cy="2346900"/>
          </a:xfrm>
          <a:prstGeom prst="rect">
            <a:avLst/>
          </a:prstGeom>
          <a:noFill/>
          <a:ln>
            <a:noFill/>
          </a:ln>
        </p:spPr>
        <p:txBody>
          <a:bodyPr spcFirstLastPara="1" wrap="square" lIns="91425" tIns="45700" rIns="91425" bIns="45700" anchor="t" anchorCtr="0">
            <a:noAutofit/>
          </a:bodyPr>
          <a:lstStyle/>
          <a:p>
            <a:pPr marL="457200" marR="0" lvl="0" indent="-342900" algn="l" rtl="0">
              <a:lnSpc>
                <a:spcPct val="115000"/>
              </a:lnSpc>
              <a:spcBef>
                <a:spcPts val="0"/>
              </a:spcBef>
              <a:spcAft>
                <a:spcPts val="0"/>
              </a:spcAft>
              <a:buClr>
                <a:srgbClr val="FFFFFF"/>
              </a:buClr>
              <a:buSzPts val="1800"/>
              <a:buFont typeface="Raleway Medium"/>
              <a:buChar char="●"/>
            </a:pPr>
            <a:r>
              <a:rPr lang="en-US" sz="1600" b="0" i="0" u="none" strike="noStrike" cap="none" dirty="0">
                <a:solidFill>
                  <a:srgbClr val="FFFFFF"/>
                </a:solidFill>
                <a:latin typeface="Raleway Medium"/>
                <a:ea typeface="Raleway Medium"/>
                <a:cs typeface="Raleway Medium"/>
                <a:sym typeface="Raleway Medium"/>
              </a:rPr>
              <a:t>Cash flow available data </a:t>
            </a:r>
            <a:endParaRPr sz="2700" b="0" i="0" u="none" strike="noStrike" cap="none" dirty="0">
              <a:solidFill>
                <a:srgbClr val="FFFFFF"/>
              </a:solidFill>
              <a:latin typeface="Rambla"/>
              <a:ea typeface="Rambla"/>
              <a:cs typeface="Rambla"/>
              <a:sym typeface="Rambla"/>
            </a:endParaRPr>
          </a:p>
          <a:p>
            <a:pPr marL="457200" marR="0" lvl="0" indent="-342900" algn="l" rtl="0">
              <a:lnSpc>
                <a:spcPct val="115000"/>
              </a:lnSpc>
              <a:spcBef>
                <a:spcPts val="0"/>
              </a:spcBef>
              <a:spcAft>
                <a:spcPts val="0"/>
              </a:spcAft>
              <a:buClr>
                <a:srgbClr val="FFFFFF"/>
              </a:buClr>
              <a:buSzPts val="1800"/>
              <a:buFont typeface="Raleway"/>
              <a:buChar char="●"/>
            </a:pPr>
            <a:r>
              <a:rPr lang="en-US" sz="2800" b="1" i="0" u="none" strike="noStrike" cap="none" dirty="0">
                <a:solidFill>
                  <a:srgbClr val="FFFFFF"/>
                </a:solidFill>
                <a:latin typeface="Raleway"/>
                <a:ea typeface="Raleway"/>
                <a:cs typeface="Raleway"/>
                <a:sym typeface="Raleway"/>
              </a:rPr>
              <a:t>Management tools</a:t>
            </a:r>
            <a:endParaRPr sz="2800" b="1" i="0" u="none" strike="noStrike" cap="none" dirty="0">
              <a:solidFill>
                <a:srgbClr val="FFFFFF"/>
              </a:solidFill>
              <a:latin typeface="Raleway"/>
              <a:ea typeface="Raleway"/>
              <a:cs typeface="Raleway"/>
              <a:sym typeface="Raleway"/>
            </a:endParaRPr>
          </a:p>
          <a:p>
            <a:pPr marL="914400" marR="0" lvl="1" indent="-342900" algn="l" rtl="0">
              <a:lnSpc>
                <a:spcPct val="115000"/>
              </a:lnSpc>
              <a:spcBef>
                <a:spcPts val="0"/>
              </a:spcBef>
              <a:spcAft>
                <a:spcPts val="0"/>
              </a:spcAft>
              <a:buClr>
                <a:srgbClr val="FFFFFF"/>
              </a:buClr>
              <a:buSzPts val="1800"/>
              <a:buFont typeface="Courier New"/>
              <a:buChar char="o"/>
            </a:pPr>
            <a:r>
              <a:rPr lang="en-US" sz="2400" b="1" i="0" u="none" strike="noStrike" cap="none" dirty="0">
                <a:solidFill>
                  <a:srgbClr val="FFFFFF"/>
                </a:solidFill>
                <a:latin typeface="Raleway"/>
                <a:ea typeface="Raleway"/>
                <a:cs typeface="Raleway"/>
                <a:sym typeface="Raleway"/>
              </a:rPr>
              <a:t>Balance Sheet</a:t>
            </a:r>
            <a:endParaRPr sz="2400" b="1" i="0" u="none" strike="noStrike" cap="none" dirty="0">
              <a:solidFill>
                <a:srgbClr val="FFFFFF"/>
              </a:solidFill>
              <a:latin typeface="Raleway"/>
              <a:ea typeface="Raleway"/>
              <a:cs typeface="Raleway"/>
              <a:sym typeface="Raleway"/>
            </a:endParaRPr>
          </a:p>
          <a:p>
            <a:pPr marL="914400" marR="0" lvl="1" indent="-342900" algn="l" rtl="0">
              <a:lnSpc>
                <a:spcPct val="115000"/>
              </a:lnSpc>
              <a:spcBef>
                <a:spcPts val="0"/>
              </a:spcBef>
              <a:spcAft>
                <a:spcPts val="0"/>
              </a:spcAft>
              <a:buClr>
                <a:srgbClr val="FFFFFF"/>
              </a:buClr>
              <a:buSzPts val="1800"/>
              <a:buFont typeface="Courier New"/>
              <a:buChar char="o"/>
            </a:pPr>
            <a:r>
              <a:rPr lang="en-US" sz="2400" b="1" i="0" u="none" strike="noStrike" cap="none" dirty="0">
                <a:solidFill>
                  <a:srgbClr val="FFFFFF"/>
                </a:solidFill>
                <a:latin typeface="Raleway"/>
                <a:ea typeface="Raleway"/>
                <a:cs typeface="Raleway"/>
                <a:sym typeface="Raleway"/>
              </a:rPr>
              <a:t>Income Statement</a:t>
            </a:r>
            <a:endParaRPr sz="2400" b="1" i="0" u="none" strike="noStrike" cap="none" dirty="0">
              <a:solidFill>
                <a:srgbClr val="FFFFFF"/>
              </a:solidFill>
              <a:latin typeface="Raleway"/>
              <a:ea typeface="Raleway"/>
              <a:cs typeface="Raleway"/>
              <a:sym typeface="Raleway"/>
            </a:endParaRPr>
          </a:p>
          <a:p>
            <a:pPr marL="457200" marR="0" lvl="0" indent="-342900" algn="l" rtl="0">
              <a:lnSpc>
                <a:spcPct val="115000"/>
              </a:lnSpc>
              <a:spcBef>
                <a:spcPts val="0"/>
              </a:spcBef>
              <a:spcAft>
                <a:spcPts val="0"/>
              </a:spcAft>
              <a:buClr>
                <a:srgbClr val="FFFFFF"/>
              </a:buClr>
              <a:buSzPts val="1800"/>
              <a:buFont typeface="Raleway Medium"/>
              <a:buChar char="●"/>
            </a:pPr>
            <a:r>
              <a:rPr lang="en-US" sz="1600" b="0" i="0" u="none" strike="noStrike" cap="none" dirty="0">
                <a:solidFill>
                  <a:srgbClr val="FFFFFF"/>
                </a:solidFill>
                <a:latin typeface="Raleway Medium"/>
                <a:ea typeface="Raleway Medium"/>
                <a:cs typeface="Raleway Medium"/>
                <a:sym typeface="Raleway Medium"/>
              </a:rPr>
              <a:t>Next steps</a:t>
            </a:r>
            <a:endParaRPr sz="1600" b="0" i="0" u="none" strike="noStrike" cap="none" dirty="0">
              <a:solidFill>
                <a:srgbClr val="FFFFFF"/>
              </a:solidFill>
              <a:latin typeface="Raleway Medium"/>
              <a:ea typeface="Raleway Medium"/>
              <a:cs typeface="Raleway Medium"/>
              <a:sym typeface="Raleway Medium"/>
            </a:endParaRPr>
          </a:p>
        </p:txBody>
      </p:sp>
      <p:sp>
        <p:nvSpPr>
          <p:cNvPr id="110" name="Google Shape;110;p19"/>
          <p:cNvSpPr txBox="1">
            <a:spLocks noGrp="1"/>
          </p:cNvSpPr>
          <p:nvPr>
            <p:ph type="title"/>
          </p:nvPr>
        </p:nvSpPr>
        <p:spPr>
          <a:xfrm>
            <a:off x="457200" y="298906"/>
            <a:ext cx="8229600" cy="6375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4100"/>
              <a:buFont typeface="Arial"/>
              <a:buNone/>
            </a:pPr>
            <a:r>
              <a:rPr lang="en-US" sz="4100" b="1" i="0" u="none" strike="noStrike" cap="none" dirty="0">
                <a:solidFill>
                  <a:srgbClr val="FFFFFF"/>
                </a:solidFill>
                <a:latin typeface="Raleway"/>
                <a:ea typeface="Raleway"/>
                <a:cs typeface="Raleway"/>
                <a:sym typeface="Raleway"/>
              </a:rPr>
              <a:t>INDEX</a:t>
            </a:r>
            <a:endParaRPr sz="4100" b="1" i="0" u="none" strike="noStrike" cap="none" dirty="0">
              <a:solidFill>
                <a:srgbClr val="FFFFFF"/>
              </a:solidFill>
              <a:latin typeface="Raleway"/>
              <a:ea typeface="Raleway"/>
              <a:cs typeface="Raleway"/>
              <a:sym typeface="Raleway"/>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sp>
        <p:nvSpPr>
          <p:cNvPr id="115" name="Google Shape;115;p20"/>
          <p:cNvSpPr txBox="1">
            <a:spLocks noGrp="1"/>
          </p:cNvSpPr>
          <p:nvPr>
            <p:ph type="body" idx="1"/>
          </p:nvPr>
        </p:nvSpPr>
        <p:spPr>
          <a:xfrm>
            <a:off x="438461" y="825309"/>
            <a:ext cx="4358866" cy="2393100"/>
          </a:xfrm>
          <a:prstGeom prst="rect">
            <a:avLst/>
          </a:prstGeom>
          <a:noFill/>
          <a:ln>
            <a:noFill/>
          </a:ln>
        </p:spPr>
        <p:txBody>
          <a:bodyPr spcFirstLastPara="1" wrap="square" lIns="91425" tIns="45700" rIns="91425" bIns="45700" anchor="t" anchorCtr="0">
            <a:noAutofit/>
          </a:bodyPr>
          <a:lstStyle/>
          <a:p>
            <a:pPr marL="365760" marR="0" lvl="0" indent="-254507" algn="l" rtl="0">
              <a:lnSpc>
                <a:spcPct val="115000"/>
              </a:lnSpc>
              <a:spcBef>
                <a:spcPts val="0"/>
              </a:spcBef>
              <a:spcAft>
                <a:spcPts val="0"/>
              </a:spcAft>
              <a:buClr>
                <a:srgbClr val="000000"/>
              </a:buClr>
              <a:buSzPts val="1200"/>
              <a:buFont typeface="Raleway Medium"/>
              <a:buChar char="●"/>
            </a:pPr>
            <a:r>
              <a:rPr lang="en-US" sz="1200" b="0" i="0" u="none" strike="noStrike" cap="none" dirty="0">
                <a:solidFill>
                  <a:srgbClr val="000000"/>
                </a:solidFill>
                <a:latin typeface="Raleway Medium"/>
                <a:ea typeface="Raleway Medium"/>
                <a:cs typeface="Raleway Medium"/>
                <a:sym typeface="Raleway Medium"/>
              </a:rPr>
              <a:t>Continuous growth of plant and equipment</a:t>
            </a:r>
            <a:endParaRPr sz="1200" b="0" i="0" u="none" strike="noStrike" cap="none" dirty="0">
              <a:solidFill>
                <a:schemeClr val="dk1"/>
              </a:solidFill>
              <a:latin typeface="Rambla"/>
              <a:ea typeface="Rambla"/>
              <a:cs typeface="Rambla"/>
              <a:sym typeface="Rambla"/>
            </a:endParaRPr>
          </a:p>
          <a:p>
            <a:pPr marL="822960" marR="0" lvl="1" indent="-267208" algn="l" rtl="0">
              <a:lnSpc>
                <a:spcPct val="115000"/>
              </a:lnSpc>
              <a:spcBef>
                <a:spcPts val="0"/>
              </a:spcBef>
              <a:spcAft>
                <a:spcPts val="0"/>
              </a:spcAft>
              <a:buClr>
                <a:srgbClr val="000000"/>
              </a:buClr>
              <a:buSzPts val="1400"/>
              <a:buFont typeface="Courier New"/>
              <a:buChar char="o"/>
            </a:pPr>
            <a:r>
              <a:rPr lang="en-US" sz="1000" b="0" i="0" u="none" strike="noStrike" cap="none" dirty="0">
                <a:solidFill>
                  <a:srgbClr val="000000"/>
                </a:solidFill>
                <a:latin typeface="Raleway Medium"/>
                <a:ea typeface="Raleway Medium"/>
                <a:cs typeface="Raleway Medium"/>
                <a:sym typeface="Raleway Medium"/>
              </a:rPr>
              <a:t>Property, Plant &amp; Equipment growth in 2017: </a:t>
            </a:r>
            <a:r>
              <a:rPr lang="en-US" sz="1200" b="0" i="0" u="none" strike="noStrike" cap="none" dirty="0">
                <a:solidFill>
                  <a:srgbClr val="2939FA"/>
                </a:solidFill>
                <a:latin typeface="Raleway Medium"/>
                <a:ea typeface="Raleway Medium"/>
                <a:cs typeface="Raleway Medium"/>
                <a:sym typeface="Raleway Medium"/>
              </a:rPr>
              <a:t>200%</a:t>
            </a:r>
            <a:endParaRPr sz="1000" b="0" i="0" u="none" strike="noStrike" cap="none" dirty="0">
              <a:solidFill>
                <a:srgbClr val="2939FA"/>
              </a:solidFill>
              <a:latin typeface="Raleway Medium"/>
              <a:ea typeface="Raleway Medium"/>
              <a:cs typeface="Raleway Medium"/>
              <a:sym typeface="Raleway Medium"/>
            </a:endParaRPr>
          </a:p>
          <a:p>
            <a:pPr marL="822960" marR="0" lvl="1" indent="-267208" algn="l" rtl="0">
              <a:lnSpc>
                <a:spcPct val="115000"/>
              </a:lnSpc>
              <a:spcBef>
                <a:spcPts val="0"/>
              </a:spcBef>
              <a:spcAft>
                <a:spcPts val="0"/>
              </a:spcAft>
              <a:buClr>
                <a:srgbClr val="000000"/>
              </a:buClr>
              <a:buSzPts val="1400"/>
              <a:buFont typeface="Courier New"/>
              <a:buChar char="o"/>
            </a:pPr>
            <a:r>
              <a:rPr lang="en-US" sz="1000" b="0" i="0" u="none" strike="noStrike" cap="none" dirty="0">
                <a:solidFill>
                  <a:srgbClr val="000000"/>
                </a:solidFill>
                <a:latin typeface="Raleway Medium"/>
                <a:ea typeface="Raleway Medium"/>
                <a:cs typeface="Raleway Medium"/>
                <a:sym typeface="Raleway Medium"/>
              </a:rPr>
              <a:t>Property, Plant &amp; Equipment growth in 2018: </a:t>
            </a:r>
            <a:r>
              <a:rPr lang="en-US" sz="1200" dirty="0">
                <a:solidFill>
                  <a:srgbClr val="2939FA"/>
                </a:solidFill>
                <a:latin typeface="Raleway Medium"/>
                <a:ea typeface="Raleway Medium"/>
                <a:cs typeface="Raleway Medium"/>
                <a:sym typeface="Raleway Medium"/>
              </a:rPr>
              <a:t>138</a:t>
            </a:r>
            <a:r>
              <a:rPr lang="en-US" sz="1200" b="0" i="0" u="none" strike="noStrike" cap="none" dirty="0">
                <a:solidFill>
                  <a:srgbClr val="2939FA"/>
                </a:solidFill>
                <a:latin typeface="Raleway Medium"/>
                <a:ea typeface="Raleway Medium"/>
                <a:cs typeface="Raleway Medium"/>
                <a:sym typeface="Raleway Medium"/>
              </a:rPr>
              <a:t>%</a:t>
            </a:r>
            <a:endParaRPr dirty="0"/>
          </a:p>
          <a:p>
            <a:pPr marL="822960" lvl="1" indent="-267208" algn="l" rtl="0">
              <a:lnSpc>
                <a:spcPct val="115000"/>
              </a:lnSpc>
              <a:spcBef>
                <a:spcPts val="0"/>
              </a:spcBef>
              <a:spcAft>
                <a:spcPts val="0"/>
              </a:spcAft>
              <a:buClr>
                <a:srgbClr val="000000"/>
              </a:buClr>
              <a:buSzPts val="1400"/>
              <a:buFont typeface="Courier New"/>
              <a:buChar char="o"/>
            </a:pPr>
            <a:r>
              <a:rPr lang="en-US" sz="1000" dirty="0">
                <a:solidFill>
                  <a:srgbClr val="000000"/>
                </a:solidFill>
                <a:latin typeface="Raleway Medium"/>
                <a:ea typeface="Raleway Medium"/>
                <a:cs typeface="Raleway Medium"/>
                <a:sym typeface="Raleway Medium"/>
              </a:rPr>
              <a:t>Property, Plant &amp; Equipment growth in 2019: </a:t>
            </a:r>
            <a:r>
              <a:rPr lang="en-US" sz="1200" dirty="0">
                <a:solidFill>
                  <a:srgbClr val="2939FA"/>
                </a:solidFill>
                <a:latin typeface="Raleway Medium"/>
                <a:ea typeface="Raleway Medium"/>
                <a:cs typeface="Raleway Medium"/>
                <a:sym typeface="Raleway Medium"/>
              </a:rPr>
              <a:t>63%</a:t>
            </a:r>
            <a:endParaRPr sz="1200" dirty="0">
              <a:solidFill>
                <a:srgbClr val="2939FA"/>
              </a:solidFill>
            </a:endParaRPr>
          </a:p>
          <a:p>
            <a:pPr marL="822960" marR="0" lvl="1" indent="-267208" algn="l" rtl="0">
              <a:lnSpc>
                <a:spcPct val="115000"/>
              </a:lnSpc>
              <a:spcBef>
                <a:spcPts val="0"/>
              </a:spcBef>
              <a:spcAft>
                <a:spcPts val="0"/>
              </a:spcAft>
              <a:buClr>
                <a:srgbClr val="414141"/>
              </a:buClr>
              <a:buSzPts val="1400"/>
              <a:buFont typeface="Raleway"/>
              <a:buChar char="o"/>
            </a:pPr>
            <a:r>
              <a:rPr lang="en-US" sz="1000" dirty="0">
                <a:solidFill>
                  <a:srgbClr val="414141"/>
                </a:solidFill>
                <a:latin typeface="Raleway Medium"/>
                <a:ea typeface="Raleway Medium"/>
                <a:cs typeface="Raleway Medium"/>
                <a:sym typeface="Raleway Medium"/>
              </a:rPr>
              <a:t>(Investments include Value Added Taxes: Tax Credit)</a:t>
            </a:r>
            <a:endParaRPr sz="1000" i="0" u="none" strike="noStrike" cap="none" dirty="0">
              <a:solidFill>
                <a:srgbClr val="414141"/>
              </a:solidFill>
              <a:latin typeface="Raleway Medium"/>
              <a:ea typeface="Raleway Medium"/>
              <a:cs typeface="Raleway Medium"/>
              <a:sym typeface="Raleway Medium"/>
            </a:endParaRPr>
          </a:p>
          <a:p>
            <a:pPr marL="365760" lvl="0" indent="-178307" algn="l" rtl="0">
              <a:lnSpc>
                <a:spcPct val="115000"/>
              </a:lnSpc>
              <a:spcBef>
                <a:spcPts val="0"/>
              </a:spcBef>
              <a:spcAft>
                <a:spcPts val="0"/>
              </a:spcAft>
              <a:buClr>
                <a:srgbClr val="000000"/>
              </a:buClr>
              <a:buSzPts val="1200"/>
              <a:buFont typeface="Raleway Medium"/>
              <a:buNone/>
            </a:pPr>
            <a:endParaRPr sz="1200" dirty="0">
              <a:solidFill>
                <a:srgbClr val="000000"/>
              </a:solidFill>
              <a:latin typeface="Raleway Medium"/>
              <a:ea typeface="Raleway Medium"/>
              <a:cs typeface="Raleway Medium"/>
              <a:sym typeface="Raleway Medium"/>
            </a:endParaRPr>
          </a:p>
          <a:p>
            <a:pPr marL="365760" lvl="0" indent="-254507" algn="l" rtl="0">
              <a:lnSpc>
                <a:spcPct val="115000"/>
              </a:lnSpc>
              <a:spcBef>
                <a:spcPts val="600"/>
              </a:spcBef>
              <a:spcAft>
                <a:spcPts val="0"/>
              </a:spcAft>
              <a:buClr>
                <a:srgbClr val="000000"/>
              </a:buClr>
              <a:buSzPts val="1200"/>
              <a:buFont typeface="Raleway Medium"/>
              <a:buChar char="●"/>
            </a:pPr>
            <a:r>
              <a:rPr lang="en-US" sz="1200" dirty="0">
                <a:solidFill>
                  <a:srgbClr val="000000"/>
                </a:solidFill>
                <a:latin typeface="Raleway Medium"/>
                <a:ea typeface="Raleway Medium"/>
                <a:cs typeface="Raleway Medium"/>
                <a:sym typeface="Raleway Medium"/>
              </a:rPr>
              <a:t>Fixed assets totally funded by capital injections and Government Subsidy.</a:t>
            </a:r>
            <a:endParaRPr sz="1200" dirty="0">
              <a:solidFill>
                <a:srgbClr val="000000"/>
              </a:solidFill>
              <a:latin typeface="Raleway Medium"/>
              <a:ea typeface="Raleway Medium"/>
              <a:cs typeface="Raleway Medium"/>
              <a:sym typeface="Raleway Medium"/>
            </a:endParaRPr>
          </a:p>
          <a:p>
            <a:pPr marL="1280160" marR="0" lvl="2" indent="-178307" algn="l" rtl="0">
              <a:lnSpc>
                <a:spcPct val="115000"/>
              </a:lnSpc>
              <a:spcBef>
                <a:spcPts val="1600"/>
              </a:spcBef>
              <a:spcAft>
                <a:spcPts val="0"/>
              </a:spcAft>
              <a:buClr>
                <a:srgbClr val="000000"/>
              </a:buClr>
              <a:buSzPts val="1200"/>
              <a:buFont typeface="Raleway Medium"/>
              <a:buNone/>
            </a:pPr>
            <a:endParaRPr sz="600" b="0" i="0" u="none" strike="noStrike" cap="none" dirty="0">
              <a:solidFill>
                <a:srgbClr val="FF0000"/>
              </a:solidFill>
              <a:latin typeface="Rambla"/>
              <a:ea typeface="Rambla"/>
              <a:cs typeface="Rambla"/>
              <a:sym typeface="Rambla"/>
            </a:endParaRPr>
          </a:p>
          <a:p>
            <a:pPr marL="1280160" marR="0" lvl="2" indent="-178307" algn="l" rtl="0">
              <a:lnSpc>
                <a:spcPct val="115000"/>
              </a:lnSpc>
              <a:spcBef>
                <a:spcPts val="1000"/>
              </a:spcBef>
              <a:spcAft>
                <a:spcPts val="0"/>
              </a:spcAft>
              <a:buClr>
                <a:srgbClr val="000000"/>
              </a:buClr>
              <a:buSzPts val="1200"/>
              <a:buFont typeface="Raleway Medium"/>
              <a:buNone/>
            </a:pPr>
            <a:endParaRPr sz="600" b="0" i="0" u="none" strike="noStrike" cap="none" dirty="0">
              <a:solidFill>
                <a:srgbClr val="FF0000"/>
              </a:solidFill>
              <a:latin typeface="Rambla"/>
              <a:ea typeface="Rambla"/>
              <a:cs typeface="Rambla"/>
              <a:sym typeface="Rambla"/>
            </a:endParaRPr>
          </a:p>
          <a:p>
            <a:pPr marL="1280160" marR="0" lvl="2" indent="-178307" algn="l" rtl="0">
              <a:lnSpc>
                <a:spcPct val="115000"/>
              </a:lnSpc>
              <a:spcBef>
                <a:spcPts val="1000"/>
              </a:spcBef>
              <a:spcAft>
                <a:spcPts val="0"/>
              </a:spcAft>
              <a:buClr>
                <a:srgbClr val="000000"/>
              </a:buClr>
              <a:buSzPts val="1200"/>
              <a:buFont typeface="Raleway Medium"/>
              <a:buNone/>
            </a:pPr>
            <a:endParaRPr sz="600" b="0" i="0" u="none" strike="noStrike" cap="none" dirty="0">
              <a:solidFill>
                <a:srgbClr val="FF0000"/>
              </a:solidFill>
              <a:latin typeface="Rambla"/>
              <a:ea typeface="Rambla"/>
              <a:cs typeface="Rambla"/>
              <a:sym typeface="Rambla"/>
            </a:endParaRPr>
          </a:p>
          <a:p>
            <a:pPr marL="914400" marR="0" lvl="1" indent="-228600" algn="l" rtl="0">
              <a:lnSpc>
                <a:spcPct val="90000"/>
              </a:lnSpc>
              <a:spcBef>
                <a:spcPts val="1000"/>
              </a:spcBef>
              <a:spcAft>
                <a:spcPts val="0"/>
              </a:spcAft>
              <a:buClr>
                <a:schemeClr val="dk1"/>
              </a:buClr>
              <a:buSzPts val="1400"/>
              <a:buFont typeface="Courier New"/>
              <a:buNone/>
            </a:pPr>
            <a:endParaRPr sz="1200" b="0" i="0" u="none" strike="noStrike" cap="none" dirty="0">
              <a:solidFill>
                <a:schemeClr val="dk1"/>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Raleway Medium"/>
              <a:buNone/>
            </a:pPr>
            <a:endParaRPr sz="1000" b="0" i="0" u="none" strike="noStrike" cap="none" dirty="0">
              <a:solidFill>
                <a:schemeClr val="dk1"/>
              </a:solidFill>
              <a:latin typeface="Raleway Medium"/>
              <a:ea typeface="Raleway Medium"/>
              <a:cs typeface="Raleway Medium"/>
              <a:sym typeface="Raleway Medium"/>
            </a:endParaRPr>
          </a:p>
        </p:txBody>
      </p:sp>
      <p:sp>
        <p:nvSpPr>
          <p:cNvPr id="116" name="Google Shape;116;p20"/>
          <p:cNvSpPr txBox="1">
            <a:spLocks noGrp="1"/>
          </p:cNvSpPr>
          <p:nvPr>
            <p:ph type="title"/>
          </p:nvPr>
        </p:nvSpPr>
        <p:spPr>
          <a:xfrm>
            <a:off x="337813" y="336573"/>
            <a:ext cx="8229600" cy="4215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3690"/>
              <a:buFont typeface="Rambla"/>
              <a:buNone/>
            </a:pPr>
            <a:r>
              <a:rPr lang="en-US" sz="2200" b="1" i="0" u="none" strike="noStrike" cap="none" dirty="0">
                <a:solidFill>
                  <a:srgbClr val="1B36FF"/>
                </a:solidFill>
                <a:latin typeface="Raleway"/>
                <a:ea typeface="Raleway"/>
                <a:cs typeface="Raleway"/>
                <a:sym typeface="Raleway"/>
              </a:rPr>
              <a:t>Balance Sheet: Oct.</a:t>
            </a:r>
            <a:r>
              <a:rPr lang="en-US" sz="2200" dirty="0">
                <a:solidFill>
                  <a:srgbClr val="1B36FF"/>
                </a:solidFill>
                <a:latin typeface="Raleway"/>
                <a:ea typeface="Raleway"/>
                <a:cs typeface="Raleway"/>
                <a:sym typeface="Raleway"/>
              </a:rPr>
              <a:t> 2019</a:t>
            </a:r>
            <a:endParaRPr sz="2200" b="1" i="0" u="none" strike="noStrike" cap="none" dirty="0">
              <a:solidFill>
                <a:srgbClr val="1B36FF"/>
              </a:solidFill>
              <a:latin typeface="Raleway"/>
              <a:ea typeface="Raleway"/>
              <a:cs typeface="Raleway"/>
              <a:sym typeface="Raleway"/>
            </a:endParaRPr>
          </a:p>
        </p:txBody>
      </p:sp>
      <p:sp>
        <p:nvSpPr>
          <p:cNvPr id="117" name="Google Shape;117;p20"/>
          <p:cNvSpPr/>
          <p:nvPr/>
        </p:nvSpPr>
        <p:spPr>
          <a:xfrm>
            <a:off x="7636750" y="113985"/>
            <a:ext cx="1650300" cy="222600"/>
          </a:xfrm>
          <a:prstGeom prst="rect">
            <a:avLst/>
          </a:prstGeom>
          <a:solidFill>
            <a:srgbClr val="1B36FF"/>
          </a:solidFill>
          <a:ln>
            <a:noFill/>
          </a:ln>
        </p:spPr>
        <p:txBody>
          <a:bodyPr spcFirstLastPara="1" wrap="square" lIns="182850" tIns="182850" rIns="182850" bIns="18285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118" name="Google Shape;118;p20"/>
          <p:cNvSpPr txBox="1"/>
          <p:nvPr/>
        </p:nvSpPr>
        <p:spPr>
          <a:xfrm>
            <a:off x="8567413" y="30783"/>
            <a:ext cx="524400" cy="390900"/>
          </a:xfrm>
          <a:prstGeom prst="rect">
            <a:avLst/>
          </a:prstGeom>
          <a:noFill/>
          <a:ln>
            <a:noFill/>
          </a:ln>
        </p:spPr>
        <p:txBody>
          <a:bodyPr spcFirstLastPara="1" wrap="square" lIns="182850" tIns="182850" rIns="182850" bIns="18285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US" sz="1200" b="0" i="0" u="none" strike="noStrike" cap="none" dirty="0">
                <a:solidFill>
                  <a:srgbClr val="FFFFFF"/>
                </a:solidFill>
                <a:latin typeface="Raleway"/>
                <a:ea typeface="Raleway"/>
                <a:cs typeface="Raleway"/>
                <a:sym typeface="Raleway"/>
              </a:rPr>
              <a:t>7</a:t>
            </a:r>
            <a:endParaRPr sz="1200" b="0" i="0" u="none" strike="noStrike" cap="none" dirty="0">
              <a:solidFill>
                <a:srgbClr val="FFFFFF"/>
              </a:solidFill>
              <a:latin typeface="Raleway"/>
              <a:ea typeface="Raleway"/>
              <a:cs typeface="Raleway"/>
              <a:sym typeface="Raleway"/>
            </a:endParaRPr>
          </a:p>
        </p:txBody>
      </p:sp>
      <p:pic>
        <p:nvPicPr>
          <p:cNvPr id="119" name="Google Shape;119;p20"/>
          <p:cNvPicPr preferRelativeResize="0"/>
          <p:nvPr/>
        </p:nvPicPr>
        <p:blipFill rotWithShape="1">
          <a:blip r:embed="rId3">
            <a:alphaModFix/>
          </a:blip>
          <a:srcRect t="5293" r="9835" b="27695"/>
          <a:stretch/>
        </p:blipFill>
        <p:spPr>
          <a:xfrm>
            <a:off x="0" y="3557125"/>
            <a:ext cx="1180024" cy="1586375"/>
          </a:xfrm>
          <a:prstGeom prst="rect">
            <a:avLst/>
          </a:prstGeom>
          <a:noFill/>
          <a:ln>
            <a:noFill/>
          </a:ln>
        </p:spPr>
      </p:pic>
      <p:pic>
        <p:nvPicPr>
          <p:cNvPr id="3" name="Imagen 2">
            <a:extLst>
              <a:ext uri="{FF2B5EF4-FFF2-40B4-BE49-F238E27FC236}">
                <a16:creationId xmlns:a16="http://schemas.microsoft.com/office/drawing/2014/main" id="{EB818578-64E6-4864-86D7-2BDE4A6FF334}"/>
              </a:ext>
            </a:extLst>
          </p:cNvPr>
          <p:cNvPicPr>
            <a:picLocks noChangeAspect="1"/>
          </p:cNvPicPr>
          <p:nvPr/>
        </p:nvPicPr>
        <p:blipFill>
          <a:blip r:embed="rId4"/>
          <a:stretch>
            <a:fillRect/>
          </a:stretch>
        </p:blipFill>
        <p:spPr>
          <a:xfrm>
            <a:off x="4875479" y="349515"/>
            <a:ext cx="4268521" cy="4680000"/>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pic>
        <p:nvPicPr>
          <p:cNvPr id="3" name="Imagen 2">
            <a:extLst>
              <a:ext uri="{FF2B5EF4-FFF2-40B4-BE49-F238E27FC236}">
                <a16:creationId xmlns:a16="http://schemas.microsoft.com/office/drawing/2014/main" id="{C94B7345-1A3C-49AB-B4A4-E1436D54612D}"/>
              </a:ext>
            </a:extLst>
          </p:cNvPr>
          <p:cNvPicPr>
            <a:picLocks noChangeAspect="1"/>
          </p:cNvPicPr>
          <p:nvPr/>
        </p:nvPicPr>
        <p:blipFill rotWithShape="1">
          <a:blip r:embed="rId3"/>
          <a:srcRect r="1260" b="2813"/>
          <a:stretch/>
        </p:blipFill>
        <p:spPr>
          <a:xfrm>
            <a:off x="736261" y="1057878"/>
            <a:ext cx="2712226" cy="1755172"/>
          </a:xfrm>
          <a:prstGeom prst="rect">
            <a:avLst/>
          </a:prstGeom>
        </p:spPr>
      </p:pic>
      <p:sp>
        <p:nvSpPr>
          <p:cNvPr id="126" name="Google Shape;126;p21"/>
          <p:cNvSpPr txBox="1">
            <a:spLocks noGrp="1"/>
          </p:cNvSpPr>
          <p:nvPr>
            <p:ph type="title"/>
          </p:nvPr>
        </p:nvSpPr>
        <p:spPr>
          <a:xfrm>
            <a:off x="337813" y="336573"/>
            <a:ext cx="8229600" cy="4215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3690"/>
              <a:buFont typeface="Rambla"/>
              <a:buNone/>
            </a:pPr>
            <a:r>
              <a:rPr lang="en-US" sz="2400" b="1" i="0" u="none" strike="noStrike" cap="none" dirty="0">
                <a:solidFill>
                  <a:srgbClr val="1B36FF"/>
                </a:solidFill>
                <a:latin typeface="Raleway"/>
                <a:ea typeface="Raleway"/>
                <a:cs typeface="Raleway"/>
                <a:sym typeface="Raleway"/>
              </a:rPr>
              <a:t>Investments_ Property, Plant &amp; Eq.: Oct 2019</a:t>
            </a:r>
            <a:endParaRPr sz="2400" b="1" i="0" u="none" strike="noStrike" cap="none" dirty="0">
              <a:solidFill>
                <a:srgbClr val="1B36FF"/>
              </a:solidFill>
              <a:latin typeface="Raleway"/>
              <a:ea typeface="Raleway"/>
              <a:cs typeface="Raleway"/>
              <a:sym typeface="Raleway"/>
            </a:endParaRPr>
          </a:p>
        </p:txBody>
      </p:sp>
      <p:sp>
        <p:nvSpPr>
          <p:cNvPr id="127" name="Google Shape;127;p21"/>
          <p:cNvSpPr/>
          <p:nvPr/>
        </p:nvSpPr>
        <p:spPr>
          <a:xfrm>
            <a:off x="7636750" y="113985"/>
            <a:ext cx="1650300" cy="222600"/>
          </a:xfrm>
          <a:prstGeom prst="rect">
            <a:avLst/>
          </a:prstGeom>
          <a:solidFill>
            <a:srgbClr val="1B36FF"/>
          </a:solidFill>
          <a:ln>
            <a:noFill/>
          </a:ln>
        </p:spPr>
        <p:txBody>
          <a:bodyPr spcFirstLastPara="1" wrap="square" lIns="182850" tIns="182850" rIns="182850" bIns="18285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128" name="Google Shape;128;p21"/>
          <p:cNvSpPr txBox="1"/>
          <p:nvPr/>
        </p:nvSpPr>
        <p:spPr>
          <a:xfrm>
            <a:off x="8567413" y="30783"/>
            <a:ext cx="524400" cy="390900"/>
          </a:xfrm>
          <a:prstGeom prst="rect">
            <a:avLst/>
          </a:prstGeom>
          <a:noFill/>
          <a:ln>
            <a:noFill/>
          </a:ln>
        </p:spPr>
        <p:txBody>
          <a:bodyPr spcFirstLastPara="1" wrap="square" lIns="182850" tIns="182850" rIns="182850" bIns="18285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US" sz="1200" b="0" i="0" u="none" strike="noStrike" cap="none" dirty="0">
                <a:solidFill>
                  <a:srgbClr val="FFFFFF"/>
                </a:solidFill>
                <a:latin typeface="Raleway"/>
                <a:ea typeface="Raleway"/>
                <a:cs typeface="Raleway"/>
                <a:sym typeface="Raleway"/>
              </a:rPr>
              <a:t>8</a:t>
            </a:r>
            <a:endParaRPr sz="1200" b="0" i="0" u="none" strike="noStrike" cap="none" dirty="0">
              <a:solidFill>
                <a:srgbClr val="FFFFFF"/>
              </a:solidFill>
              <a:latin typeface="Raleway"/>
              <a:ea typeface="Raleway"/>
              <a:cs typeface="Raleway"/>
              <a:sym typeface="Raleway"/>
            </a:endParaRPr>
          </a:p>
        </p:txBody>
      </p:sp>
      <p:cxnSp>
        <p:nvCxnSpPr>
          <p:cNvPr id="129" name="Google Shape;129;p21"/>
          <p:cNvCxnSpPr/>
          <p:nvPr/>
        </p:nvCxnSpPr>
        <p:spPr>
          <a:xfrm>
            <a:off x="3490453" y="1463270"/>
            <a:ext cx="871697" cy="0"/>
          </a:xfrm>
          <a:prstGeom prst="straightConnector1">
            <a:avLst/>
          </a:prstGeom>
          <a:noFill/>
          <a:ln w="19050" cap="flat" cmpd="sng">
            <a:solidFill>
              <a:srgbClr val="FFCC8B"/>
            </a:solidFill>
            <a:prstDash val="dash"/>
            <a:round/>
            <a:headEnd type="none" w="sm" len="sm"/>
            <a:tailEnd type="triangle" w="med" len="med"/>
          </a:ln>
        </p:spPr>
      </p:cxnSp>
      <p:sp>
        <p:nvSpPr>
          <p:cNvPr id="130" name="Google Shape;130;p21"/>
          <p:cNvSpPr/>
          <p:nvPr/>
        </p:nvSpPr>
        <p:spPr>
          <a:xfrm>
            <a:off x="4404117" y="1006878"/>
            <a:ext cx="3894600" cy="2622000"/>
          </a:xfrm>
          <a:prstGeom prst="rect">
            <a:avLst/>
          </a:prstGeom>
          <a:noFill/>
          <a:ln w="25400" cap="flat" cmpd="sng">
            <a:solidFill>
              <a:srgbClr val="FFCC8B"/>
            </a:solidFill>
            <a:prstDash val="dash"/>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dirty="0">
              <a:solidFill>
                <a:schemeClr val="lt1"/>
              </a:solidFill>
              <a:latin typeface="Arial"/>
              <a:ea typeface="Arial"/>
              <a:cs typeface="Arial"/>
              <a:sym typeface="Arial"/>
            </a:endParaRPr>
          </a:p>
        </p:txBody>
      </p:sp>
      <p:sp>
        <p:nvSpPr>
          <p:cNvPr id="131" name="Google Shape;131;p21"/>
          <p:cNvSpPr/>
          <p:nvPr/>
        </p:nvSpPr>
        <p:spPr>
          <a:xfrm>
            <a:off x="2831208" y="1311817"/>
            <a:ext cx="90487" cy="97621"/>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dirty="0">
              <a:solidFill>
                <a:schemeClr val="lt1"/>
              </a:solidFill>
              <a:latin typeface="Arial"/>
              <a:ea typeface="Arial"/>
              <a:cs typeface="Arial"/>
              <a:sym typeface="Arial"/>
            </a:endParaRPr>
          </a:p>
        </p:txBody>
      </p:sp>
      <p:pic>
        <p:nvPicPr>
          <p:cNvPr id="132" name="Google Shape;132;p21"/>
          <p:cNvPicPr preferRelativeResize="0"/>
          <p:nvPr/>
        </p:nvPicPr>
        <p:blipFill rotWithShape="1">
          <a:blip r:embed="rId4">
            <a:alphaModFix/>
          </a:blip>
          <a:srcRect l="30123" t="24710" r="24973" b="28963"/>
          <a:stretch/>
        </p:blipFill>
        <p:spPr>
          <a:xfrm>
            <a:off x="2868731" y="1522661"/>
            <a:ext cx="146450" cy="96765"/>
          </a:xfrm>
          <a:prstGeom prst="rect">
            <a:avLst/>
          </a:prstGeom>
          <a:noFill/>
          <a:ln>
            <a:noFill/>
          </a:ln>
        </p:spPr>
      </p:pic>
      <p:sp>
        <p:nvSpPr>
          <p:cNvPr id="133" name="Google Shape;133;p21"/>
          <p:cNvSpPr/>
          <p:nvPr/>
        </p:nvSpPr>
        <p:spPr>
          <a:xfrm>
            <a:off x="3327578" y="1271084"/>
            <a:ext cx="138627" cy="313773"/>
          </a:xfrm>
          <a:prstGeom prst="ellipse">
            <a:avLst/>
          </a:prstGeom>
          <a:noFill/>
          <a:ln w="25400" cap="flat" cmpd="sng">
            <a:solidFill>
              <a:srgbClr val="FFCC8B"/>
            </a:solidFill>
            <a:prstDash val="dash"/>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dirty="0">
              <a:solidFill>
                <a:schemeClr val="lt1"/>
              </a:solidFill>
              <a:latin typeface="Arial"/>
              <a:ea typeface="Arial"/>
              <a:cs typeface="Arial"/>
              <a:sym typeface="Arial"/>
            </a:endParaRPr>
          </a:p>
        </p:txBody>
      </p:sp>
      <p:sp>
        <p:nvSpPr>
          <p:cNvPr id="134" name="Google Shape;134;p21"/>
          <p:cNvSpPr txBox="1"/>
          <p:nvPr/>
        </p:nvSpPr>
        <p:spPr>
          <a:xfrm>
            <a:off x="2785465" y="1478711"/>
            <a:ext cx="312982" cy="184666"/>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600"/>
              <a:buFont typeface="Arial"/>
              <a:buNone/>
            </a:pPr>
            <a:r>
              <a:rPr lang="en-US" sz="600" b="1" i="0" u="none" strike="noStrike" cap="none" dirty="0">
                <a:solidFill>
                  <a:srgbClr val="3F3F3F"/>
                </a:solidFill>
                <a:latin typeface="Calibri"/>
                <a:ea typeface="Calibri"/>
                <a:cs typeface="Calibri"/>
                <a:sym typeface="Calibri"/>
              </a:rPr>
              <a:t>165</a:t>
            </a:r>
            <a:endParaRPr sz="600" b="1" i="0" u="none" strike="noStrike" cap="none" dirty="0">
              <a:solidFill>
                <a:srgbClr val="3F3F3F"/>
              </a:solidFill>
              <a:latin typeface="Calibri"/>
              <a:ea typeface="Calibri"/>
              <a:cs typeface="Calibri"/>
              <a:sym typeface="Calibri"/>
            </a:endParaRPr>
          </a:p>
        </p:txBody>
      </p:sp>
      <p:pic>
        <p:nvPicPr>
          <p:cNvPr id="4" name="Imagen 3">
            <a:extLst>
              <a:ext uri="{FF2B5EF4-FFF2-40B4-BE49-F238E27FC236}">
                <a16:creationId xmlns:a16="http://schemas.microsoft.com/office/drawing/2014/main" id="{C8109E17-C865-4495-92EB-BF50BB91EFBA}"/>
              </a:ext>
            </a:extLst>
          </p:cNvPr>
          <p:cNvPicPr>
            <a:picLocks noChangeAspect="1"/>
          </p:cNvPicPr>
          <p:nvPr/>
        </p:nvPicPr>
        <p:blipFill>
          <a:blip r:embed="rId5"/>
          <a:stretch>
            <a:fillRect/>
          </a:stretch>
        </p:blipFill>
        <p:spPr>
          <a:xfrm>
            <a:off x="740038" y="3194955"/>
            <a:ext cx="2756024" cy="1800000"/>
          </a:xfrm>
          <a:prstGeom prst="rect">
            <a:avLst/>
          </a:prstGeom>
        </p:spPr>
      </p:pic>
      <p:pic>
        <p:nvPicPr>
          <p:cNvPr id="5" name="Imagen 4">
            <a:extLst>
              <a:ext uri="{FF2B5EF4-FFF2-40B4-BE49-F238E27FC236}">
                <a16:creationId xmlns:a16="http://schemas.microsoft.com/office/drawing/2014/main" id="{F4B9DA87-5F70-4A7F-A24D-44E9EBBC3FA2}"/>
              </a:ext>
            </a:extLst>
          </p:cNvPr>
          <p:cNvPicPr>
            <a:picLocks noChangeAspect="1"/>
          </p:cNvPicPr>
          <p:nvPr/>
        </p:nvPicPr>
        <p:blipFill>
          <a:blip r:embed="rId6"/>
          <a:stretch>
            <a:fillRect/>
          </a:stretch>
        </p:blipFill>
        <p:spPr>
          <a:xfrm>
            <a:off x="4434413" y="1059956"/>
            <a:ext cx="3858434" cy="2520000"/>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40"/>
        <p:cNvGrpSpPr/>
        <p:nvPr/>
      </p:nvGrpSpPr>
      <p:grpSpPr>
        <a:xfrm>
          <a:off x="0" y="0"/>
          <a:ext cx="0" cy="0"/>
          <a:chOff x="0" y="0"/>
          <a:chExt cx="0" cy="0"/>
        </a:xfrm>
      </p:grpSpPr>
      <p:sp>
        <p:nvSpPr>
          <p:cNvPr id="141" name="Google Shape;141;p22"/>
          <p:cNvSpPr txBox="1">
            <a:spLocks noGrp="1"/>
          </p:cNvSpPr>
          <p:nvPr>
            <p:ph type="title"/>
          </p:nvPr>
        </p:nvSpPr>
        <p:spPr>
          <a:xfrm>
            <a:off x="114613" y="336573"/>
            <a:ext cx="8229600" cy="4215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3690"/>
              <a:buFont typeface="Rambla"/>
              <a:buNone/>
            </a:pPr>
            <a:r>
              <a:rPr lang="en-US" sz="2400" b="1" i="0" u="none" strike="noStrike" cap="none" dirty="0">
                <a:solidFill>
                  <a:srgbClr val="1B36FF"/>
                </a:solidFill>
                <a:latin typeface="Raleway"/>
                <a:ea typeface="Raleway"/>
                <a:cs typeface="Raleway"/>
                <a:sym typeface="Raleway"/>
              </a:rPr>
              <a:t>Income Statement: Change in Expenses</a:t>
            </a:r>
            <a:endParaRPr sz="2400" b="1" i="0" u="none" strike="noStrike" cap="none" dirty="0">
              <a:solidFill>
                <a:srgbClr val="1B36FF"/>
              </a:solidFill>
              <a:latin typeface="Raleway"/>
              <a:ea typeface="Raleway"/>
              <a:cs typeface="Raleway"/>
              <a:sym typeface="Raleway"/>
            </a:endParaRPr>
          </a:p>
        </p:txBody>
      </p:sp>
      <p:sp>
        <p:nvSpPr>
          <p:cNvPr id="142" name="Google Shape;142;p22"/>
          <p:cNvSpPr/>
          <p:nvPr/>
        </p:nvSpPr>
        <p:spPr>
          <a:xfrm>
            <a:off x="7636750" y="113985"/>
            <a:ext cx="1650300" cy="222600"/>
          </a:xfrm>
          <a:prstGeom prst="rect">
            <a:avLst/>
          </a:prstGeom>
          <a:solidFill>
            <a:srgbClr val="1B36FF"/>
          </a:solidFill>
          <a:ln>
            <a:noFill/>
          </a:ln>
        </p:spPr>
        <p:txBody>
          <a:bodyPr spcFirstLastPara="1" wrap="square" lIns="182850" tIns="182850" rIns="182850" bIns="18285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143" name="Google Shape;143;p22"/>
          <p:cNvSpPr txBox="1"/>
          <p:nvPr/>
        </p:nvSpPr>
        <p:spPr>
          <a:xfrm>
            <a:off x="8464550" y="30783"/>
            <a:ext cx="627263" cy="390900"/>
          </a:xfrm>
          <a:prstGeom prst="rect">
            <a:avLst/>
          </a:prstGeom>
          <a:noFill/>
          <a:ln>
            <a:noFill/>
          </a:ln>
        </p:spPr>
        <p:txBody>
          <a:bodyPr spcFirstLastPara="1" wrap="square" lIns="182850" tIns="182850" rIns="182850" bIns="18285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US" sz="1200" b="0" i="0" u="none" strike="noStrike" cap="none" dirty="0">
                <a:solidFill>
                  <a:srgbClr val="FFFFFF"/>
                </a:solidFill>
                <a:latin typeface="Raleway"/>
                <a:ea typeface="Raleway"/>
                <a:cs typeface="Raleway"/>
                <a:sym typeface="Raleway"/>
              </a:rPr>
              <a:t>9</a:t>
            </a:r>
            <a:endParaRPr sz="1200" b="0" i="0" u="none" strike="noStrike" cap="none" dirty="0">
              <a:solidFill>
                <a:srgbClr val="FFFFFF"/>
              </a:solidFill>
              <a:latin typeface="Raleway"/>
              <a:ea typeface="Raleway"/>
              <a:cs typeface="Raleway"/>
              <a:sym typeface="Raleway"/>
            </a:endParaRPr>
          </a:p>
        </p:txBody>
      </p:sp>
      <p:sp>
        <p:nvSpPr>
          <p:cNvPr id="144" name="Google Shape;144;p22"/>
          <p:cNvSpPr txBox="1">
            <a:spLocks noGrp="1"/>
          </p:cNvSpPr>
          <p:nvPr>
            <p:ph type="body" idx="1"/>
          </p:nvPr>
        </p:nvSpPr>
        <p:spPr>
          <a:xfrm>
            <a:off x="42100" y="661097"/>
            <a:ext cx="5194918" cy="3537300"/>
          </a:xfrm>
          <a:prstGeom prst="rect">
            <a:avLst/>
          </a:prstGeom>
          <a:noFill/>
          <a:ln>
            <a:noFill/>
          </a:ln>
        </p:spPr>
        <p:txBody>
          <a:bodyPr spcFirstLastPara="1" wrap="square" lIns="91425" tIns="45700" rIns="91425" bIns="45700" anchor="t" anchorCtr="0">
            <a:noAutofit/>
          </a:bodyPr>
          <a:lstStyle/>
          <a:p>
            <a:pPr marL="822960" lvl="1" indent="-178308" algn="just" rtl="0">
              <a:lnSpc>
                <a:spcPct val="115000"/>
              </a:lnSpc>
              <a:spcBef>
                <a:spcPts val="0"/>
              </a:spcBef>
              <a:spcAft>
                <a:spcPts val="0"/>
              </a:spcAft>
              <a:buClr>
                <a:srgbClr val="000000"/>
              </a:buClr>
              <a:buSzPts val="1000"/>
              <a:buFont typeface="Arial"/>
              <a:buNone/>
            </a:pPr>
            <a:endParaRPr sz="800" b="0" i="0" u="none" strike="noStrike" cap="none" dirty="0">
              <a:solidFill>
                <a:schemeClr val="dk1"/>
              </a:solidFill>
              <a:latin typeface="Rambla"/>
              <a:ea typeface="Rambla"/>
              <a:cs typeface="Rambla"/>
              <a:sym typeface="Rambla"/>
            </a:endParaRPr>
          </a:p>
          <a:p>
            <a:pPr marL="1280160" marR="0" lvl="2" indent="-178308" algn="just" rtl="0">
              <a:lnSpc>
                <a:spcPct val="115000"/>
              </a:lnSpc>
              <a:spcBef>
                <a:spcPts val="300"/>
              </a:spcBef>
              <a:spcAft>
                <a:spcPts val="0"/>
              </a:spcAft>
              <a:buClr>
                <a:srgbClr val="000000"/>
              </a:buClr>
              <a:buSzPts val="1400"/>
              <a:buFont typeface="Courier New"/>
              <a:buNone/>
            </a:pPr>
            <a:endParaRPr sz="800" b="0" i="0" u="none" strike="noStrike" cap="none" dirty="0">
              <a:solidFill>
                <a:srgbClr val="000000"/>
              </a:solidFill>
              <a:latin typeface="Raleway Medium"/>
              <a:ea typeface="Raleway Medium"/>
              <a:cs typeface="Raleway Medium"/>
              <a:sym typeface="Raleway Medium"/>
            </a:endParaRPr>
          </a:p>
          <a:p>
            <a:pPr marL="1280160" marR="0" lvl="2" indent="-178308" algn="just" rtl="0">
              <a:lnSpc>
                <a:spcPct val="115000"/>
              </a:lnSpc>
              <a:spcBef>
                <a:spcPts val="300"/>
              </a:spcBef>
              <a:spcAft>
                <a:spcPts val="0"/>
              </a:spcAft>
              <a:buClr>
                <a:srgbClr val="000000"/>
              </a:buClr>
              <a:buSzPts val="1400"/>
              <a:buFont typeface="Courier New"/>
              <a:buNone/>
            </a:pPr>
            <a:endParaRPr sz="800" b="0" i="0" u="none" strike="noStrike" cap="none" dirty="0">
              <a:solidFill>
                <a:srgbClr val="2939FA"/>
              </a:solidFill>
              <a:latin typeface="Raleway Medium"/>
              <a:ea typeface="Raleway Medium"/>
              <a:cs typeface="Raleway Medium"/>
              <a:sym typeface="Raleway Medium"/>
            </a:endParaRPr>
          </a:p>
          <a:p>
            <a:pPr marL="822960" marR="0" lvl="1" indent="-178308" algn="just" rtl="0">
              <a:lnSpc>
                <a:spcPct val="115000"/>
              </a:lnSpc>
              <a:spcBef>
                <a:spcPts val="300"/>
              </a:spcBef>
              <a:spcAft>
                <a:spcPts val="0"/>
              </a:spcAft>
              <a:buClr>
                <a:srgbClr val="000000"/>
              </a:buClr>
              <a:buSzPts val="1400"/>
              <a:buFont typeface="Courier New"/>
              <a:buNone/>
            </a:pPr>
            <a:endParaRPr sz="1000" b="0" i="0" u="none" strike="noStrike" cap="none" dirty="0">
              <a:solidFill>
                <a:srgbClr val="000000"/>
              </a:solidFill>
              <a:latin typeface="Raleway Medium"/>
              <a:ea typeface="Raleway Medium"/>
              <a:cs typeface="Raleway Medium"/>
              <a:sym typeface="Raleway Medium"/>
            </a:endParaRPr>
          </a:p>
          <a:p>
            <a:pPr marL="822960" marR="0" lvl="1" indent="-178308" algn="just" rtl="0">
              <a:lnSpc>
                <a:spcPct val="115000"/>
              </a:lnSpc>
              <a:spcBef>
                <a:spcPts val="300"/>
              </a:spcBef>
              <a:spcAft>
                <a:spcPts val="0"/>
              </a:spcAft>
              <a:buClr>
                <a:srgbClr val="000000"/>
              </a:buClr>
              <a:buSzPts val="1400"/>
              <a:buFont typeface="Courier New"/>
              <a:buNone/>
            </a:pPr>
            <a:endParaRPr sz="1000" b="0" i="0" u="none" strike="noStrike" cap="none" dirty="0">
              <a:solidFill>
                <a:srgbClr val="2939FA"/>
              </a:solidFill>
              <a:latin typeface="Raleway Medium"/>
              <a:ea typeface="Raleway Medium"/>
              <a:cs typeface="Raleway Medium"/>
              <a:sym typeface="Raleway Medium"/>
            </a:endParaRPr>
          </a:p>
          <a:p>
            <a:pPr marL="914400" marR="0" lvl="1" indent="-228600" algn="just" rtl="0">
              <a:lnSpc>
                <a:spcPct val="115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just" rtl="0">
              <a:lnSpc>
                <a:spcPct val="115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just" rtl="0">
              <a:lnSpc>
                <a:spcPct val="115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just" rtl="0">
              <a:lnSpc>
                <a:spcPct val="115000"/>
              </a:lnSpc>
              <a:spcBef>
                <a:spcPts val="0"/>
              </a:spcBef>
              <a:spcAft>
                <a:spcPts val="0"/>
              </a:spcAft>
              <a:buClr>
                <a:schemeClr val="dk1"/>
              </a:buClr>
              <a:buSzPts val="1400"/>
              <a:buFont typeface="Raleway Medium"/>
              <a:buNone/>
            </a:pPr>
            <a:endParaRPr sz="1000" b="0" i="0" u="none" strike="noStrike" cap="none" dirty="0">
              <a:solidFill>
                <a:schemeClr val="dk1"/>
              </a:solidFill>
              <a:latin typeface="Raleway Medium"/>
              <a:ea typeface="Raleway Medium"/>
              <a:cs typeface="Raleway Medium"/>
              <a:sym typeface="Raleway Medium"/>
            </a:endParaRPr>
          </a:p>
        </p:txBody>
      </p:sp>
      <p:sp>
        <p:nvSpPr>
          <p:cNvPr id="146" name="Google Shape;146;p22"/>
          <p:cNvSpPr txBox="1"/>
          <p:nvPr/>
        </p:nvSpPr>
        <p:spPr>
          <a:xfrm>
            <a:off x="143850" y="754325"/>
            <a:ext cx="6036900" cy="4593600"/>
          </a:xfrm>
          <a:prstGeom prst="rect">
            <a:avLst/>
          </a:prstGeom>
          <a:noFill/>
          <a:ln>
            <a:noFill/>
          </a:ln>
        </p:spPr>
        <p:txBody>
          <a:bodyPr spcFirstLastPara="1" wrap="square" lIns="91425" tIns="45700" rIns="91425" bIns="45700" anchor="t" anchorCtr="0">
            <a:noAutofit/>
          </a:bodyPr>
          <a:lstStyle/>
          <a:p>
            <a:pPr marL="98552" marR="0" lvl="0" indent="0" algn="l" rtl="0">
              <a:lnSpc>
                <a:spcPct val="115000"/>
              </a:lnSpc>
              <a:spcBef>
                <a:spcPts val="0"/>
              </a:spcBef>
              <a:spcAft>
                <a:spcPts val="0"/>
              </a:spcAft>
              <a:buClr>
                <a:srgbClr val="000000"/>
              </a:buClr>
              <a:buSzPts val="1400"/>
              <a:buFont typeface="Noto Sans Symbols"/>
              <a:buNone/>
            </a:pPr>
            <a:r>
              <a:rPr lang="en-US" sz="1200" b="1" i="0" u="none" strike="noStrike" cap="none" dirty="0">
                <a:solidFill>
                  <a:srgbClr val="0C0C0C"/>
                </a:solidFill>
                <a:latin typeface="Raleway Medium"/>
                <a:ea typeface="Raleway Medium"/>
                <a:cs typeface="Raleway Medium"/>
                <a:sym typeface="Raleway Medium"/>
              </a:rPr>
              <a:t>New Accounting Classification System for Operating Costs, since June 2019</a:t>
            </a:r>
            <a:endParaRPr sz="1400" b="0" i="0" u="none" strike="noStrike" cap="none" dirty="0">
              <a:solidFill>
                <a:srgbClr val="0C0C0C"/>
              </a:solidFill>
              <a:latin typeface="Arial"/>
              <a:ea typeface="Arial"/>
              <a:cs typeface="Arial"/>
              <a:sym typeface="Arial"/>
            </a:endParaRPr>
          </a:p>
          <a:p>
            <a:pPr marL="98552" marR="0" lvl="0" indent="0" algn="just" rtl="0">
              <a:lnSpc>
                <a:spcPct val="115000"/>
              </a:lnSpc>
              <a:spcBef>
                <a:spcPts val="0"/>
              </a:spcBef>
              <a:spcAft>
                <a:spcPts val="0"/>
              </a:spcAft>
              <a:buClr>
                <a:srgbClr val="000000"/>
              </a:buClr>
              <a:buSzPts val="1400"/>
              <a:buFont typeface="Noto Sans Symbols"/>
              <a:buNone/>
            </a:pPr>
            <a:endParaRPr sz="1000" b="0" i="0" u="none" strike="noStrike" cap="none" dirty="0">
              <a:solidFill>
                <a:srgbClr val="0C0C0C"/>
              </a:solidFill>
              <a:latin typeface="Raleway Medium"/>
              <a:ea typeface="Raleway Medium"/>
              <a:cs typeface="Raleway Medium"/>
              <a:sym typeface="Raleway Medium"/>
            </a:endParaRPr>
          </a:p>
          <a:p>
            <a:pPr marL="98552" marR="0" lvl="0" indent="0" algn="just" rtl="0">
              <a:lnSpc>
                <a:spcPct val="115000"/>
              </a:lnSpc>
              <a:spcBef>
                <a:spcPts val="0"/>
              </a:spcBef>
              <a:spcAft>
                <a:spcPts val="0"/>
              </a:spcAft>
              <a:buClr>
                <a:srgbClr val="000000"/>
              </a:buClr>
              <a:buSzPts val="1400"/>
              <a:buFont typeface="Noto Sans Symbols"/>
              <a:buNone/>
            </a:pPr>
            <a:r>
              <a:rPr lang="en-US" sz="1000" b="0" i="0" u="none" strike="noStrike" cap="none" dirty="0">
                <a:solidFill>
                  <a:srgbClr val="0C0C0C"/>
                </a:solidFill>
                <a:latin typeface="Raleway Medium"/>
                <a:ea typeface="Raleway Medium"/>
                <a:cs typeface="Raleway Medium"/>
                <a:sym typeface="Raleway Medium"/>
              </a:rPr>
              <a:t>In order to adequately present the company's areas of expense, the operating costs have been arranged according to item and category, as can be seen in the table on the right. Therefore:</a:t>
            </a:r>
            <a:endParaRPr sz="1400" b="0" i="0" u="none" strike="noStrike" cap="none" dirty="0">
              <a:solidFill>
                <a:srgbClr val="0C0C0C"/>
              </a:solidFill>
              <a:latin typeface="Arial"/>
              <a:ea typeface="Arial"/>
              <a:cs typeface="Arial"/>
              <a:sym typeface="Arial"/>
            </a:endParaRPr>
          </a:p>
          <a:p>
            <a:pPr marL="540000" marR="0" lvl="1" indent="-267208" algn="l" rtl="0">
              <a:lnSpc>
                <a:spcPct val="115000"/>
              </a:lnSpc>
              <a:spcBef>
                <a:spcPts val="600"/>
              </a:spcBef>
              <a:spcAft>
                <a:spcPts val="0"/>
              </a:spcAft>
              <a:buClr>
                <a:schemeClr val="dk1"/>
              </a:buClr>
              <a:buSzPts val="1400"/>
              <a:buFont typeface="Courier New"/>
              <a:buChar char="o"/>
            </a:pPr>
            <a:r>
              <a:rPr lang="en-US" sz="1000" b="1" i="0" u="none" strike="noStrike" cap="none" dirty="0">
                <a:solidFill>
                  <a:srgbClr val="0C0C0C"/>
                </a:solidFill>
                <a:latin typeface="Raleway Medium"/>
                <a:ea typeface="Raleway Medium"/>
                <a:cs typeface="Raleway Medium"/>
                <a:sym typeface="Raleway Medium"/>
              </a:rPr>
              <a:t>Cost of Goods Sold</a:t>
            </a:r>
            <a:endParaRPr sz="1000" b="1" i="0" u="none" strike="noStrike" cap="none" dirty="0">
              <a:solidFill>
                <a:srgbClr val="0C0C0C"/>
              </a:solidFill>
              <a:latin typeface="Raleway Medium"/>
              <a:ea typeface="Raleway Medium"/>
              <a:cs typeface="Raleway Medium"/>
              <a:sym typeface="Raleway Medium"/>
            </a:endParaRPr>
          </a:p>
          <a:p>
            <a:pPr marL="648000" marR="0" lvl="2" indent="-267208" algn="l" rtl="0">
              <a:lnSpc>
                <a:spcPct val="115000"/>
              </a:lnSpc>
              <a:spcBef>
                <a:spcPts val="0"/>
              </a:spcBef>
              <a:spcAft>
                <a:spcPts val="0"/>
              </a:spcAft>
              <a:buClr>
                <a:schemeClr val="dk1"/>
              </a:buClr>
              <a:buSzPts val="1400"/>
              <a:buFont typeface="Arial"/>
              <a:buChar char="•"/>
            </a:pPr>
            <a:r>
              <a:rPr lang="en-US" sz="1000" b="0" i="1" u="none" strike="noStrike" cap="none" dirty="0">
                <a:solidFill>
                  <a:srgbClr val="0C0C0C"/>
                </a:solidFill>
                <a:latin typeface="Raleway"/>
                <a:ea typeface="Raleway"/>
                <a:cs typeface="Raleway"/>
                <a:sym typeface="Raleway"/>
              </a:rPr>
              <a:t>Shows direct costs of the production process: raw materials, tools, other materials and salaries of plant and laboratory employees.</a:t>
            </a:r>
            <a:endParaRPr sz="1000" b="0" i="1" u="none" strike="noStrike" cap="none" dirty="0">
              <a:solidFill>
                <a:srgbClr val="0C0C0C"/>
              </a:solidFill>
              <a:latin typeface="Raleway"/>
              <a:ea typeface="Raleway"/>
              <a:cs typeface="Raleway"/>
              <a:sym typeface="Raleway"/>
            </a:endParaRPr>
          </a:p>
          <a:p>
            <a:pPr marL="540000" marR="0" lvl="1" indent="-267208" algn="l" rtl="0">
              <a:lnSpc>
                <a:spcPct val="115000"/>
              </a:lnSpc>
              <a:spcBef>
                <a:spcPts val="0"/>
              </a:spcBef>
              <a:spcAft>
                <a:spcPts val="0"/>
              </a:spcAft>
              <a:buClr>
                <a:schemeClr val="dk1"/>
              </a:buClr>
              <a:buSzPts val="1400"/>
              <a:buFont typeface="Courier New"/>
              <a:buChar char="o"/>
            </a:pPr>
            <a:r>
              <a:rPr lang="en-US" sz="1000" b="1" i="0" u="none" strike="noStrike" cap="none" dirty="0">
                <a:solidFill>
                  <a:srgbClr val="0C0C0C"/>
                </a:solidFill>
                <a:latin typeface="Raleway Medium"/>
                <a:ea typeface="Raleway Medium"/>
                <a:cs typeface="Raleway Medium"/>
                <a:sym typeface="Raleway Medium"/>
              </a:rPr>
              <a:t>Adm Salaries &amp; Fees</a:t>
            </a:r>
            <a:endParaRPr sz="1400" b="0" i="0" u="none" strike="noStrike" cap="none" dirty="0">
              <a:solidFill>
                <a:srgbClr val="0C0C0C"/>
              </a:solidFill>
              <a:latin typeface="Arial"/>
              <a:ea typeface="Arial"/>
              <a:cs typeface="Arial"/>
              <a:sym typeface="Arial"/>
            </a:endParaRPr>
          </a:p>
          <a:p>
            <a:pPr marL="648000" marR="0" lvl="2" indent="-267208" algn="l" rtl="0">
              <a:lnSpc>
                <a:spcPct val="115000"/>
              </a:lnSpc>
              <a:spcBef>
                <a:spcPts val="0"/>
              </a:spcBef>
              <a:spcAft>
                <a:spcPts val="0"/>
              </a:spcAft>
              <a:buClr>
                <a:schemeClr val="dk1"/>
              </a:buClr>
              <a:buSzPts val="1400"/>
              <a:buFont typeface="Arial"/>
              <a:buChar char="•"/>
            </a:pPr>
            <a:r>
              <a:rPr lang="en-US" sz="1000" b="0" i="1" u="none" strike="noStrike" cap="none" dirty="0">
                <a:solidFill>
                  <a:srgbClr val="0C0C0C"/>
                </a:solidFill>
                <a:latin typeface="Raleway"/>
                <a:ea typeface="Raleway"/>
                <a:cs typeface="Raleway"/>
                <a:sym typeface="Raleway"/>
              </a:rPr>
              <a:t>Shows indirect costs of the production process: administrative salaries and professional fees.</a:t>
            </a:r>
            <a:endParaRPr sz="1000" b="0" i="1" u="none" strike="noStrike" cap="none" dirty="0">
              <a:solidFill>
                <a:srgbClr val="0C0C0C"/>
              </a:solidFill>
              <a:latin typeface="Raleway"/>
              <a:ea typeface="Raleway"/>
              <a:cs typeface="Raleway"/>
              <a:sym typeface="Raleway"/>
            </a:endParaRPr>
          </a:p>
          <a:p>
            <a:pPr marL="540000" marR="0" lvl="1" indent="-267208" algn="l" rtl="0">
              <a:lnSpc>
                <a:spcPct val="115000"/>
              </a:lnSpc>
              <a:spcBef>
                <a:spcPts val="0"/>
              </a:spcBef>
              <a:spcAft>
                <a:spcPts val="0"/>
              </a:spcAft>
              <a:buClr>
                <a:schemeClr val="dk1"/>
              </a:buClr>
              <a:buSzPts val="1400"/>
              <a:buFont typeface="Courier New"/>
              <a:buChar char="o"/>
            </a:pPr>
            <a:r>
              <a:rPr lang="en-US" sz="1000" b="1" i="0" u="none" strike="noStrike" cap="none" dirty="0">
                <a:solidFill>
                  <a:srgbClr val="0C0C0C"/>
                </a:solidFill>
                <a:latin typeface="Raleway Medium"/>
                <a:ea typeface="Raleway Medium"/>
                <a:cs typeface="Raleway Medium"/>
                <a:sym typeface="Raleway Medium"/>
              </a:rPr>
              <a:t>Administration Expenses</a:t>
            </a:r>
            <a:endParaRPr sz="1400" b="0" i="0" u="none" strike="noStrike" cap="none" dirty="0">
              <a:solidFill>
                <a:srgbClr val="0C0C0C"/>
              </a:solidFill>
              <a:latin typeface="Arial"/>
              <a:ea typeface="Arial"/>
              <a:cs typeface="Arial"/>
              <a:sym typeface="Arial"/>
            </a:endParaRPr>
          </a:p>
          <a:p>
            <a:pPr marL="648000" marR="0" lvl="2" indent="-267208" algn="l" rtl="0">
              <a:lnSpc>
                <a:spcPct val="115000"/>
              </a:lnSpc>
              <a:spcBef>
                <a:spcPts val="0"/>
              </a:spcBef>
              <a:spcAft>
                <a:spcPts val="0"/>
              </a:spcAft>
              <a:buClr>
                <a:schemeClr val="dk1"/>
              </a:buClr>
              <a:buSzPts val="1400"/>
              <a:buFont typeface="Arial"/>
              <a:buChar char="•"/>
            </a:pPr>
            <a:r>
              <a:rPr lang="en-US" sz="1000" b="0" i="1" u="none" strike="noStrike" cap="none" dirty="0">
                <a:solidFill>
                  <a:srgbClr val="0C0C0C"/>
                </a:solidFill>
                <a:latin typeface="Raleway"/>
                <a:ea typeface="Raleway"/>
                <a:cs typeface="Raleway"/>
                <a:sym typeface="Raleway"/>
              </a:rPr>
              <a:t>Overhead and other expenses relating to the company’s structure.</a:t>
            </a:r>
            <a:endParaRPr sz="1000" b="0" i="1" u="none" strike="noStrike" cap="none" dirty="0">
              <a:solidFill>
                <a:srgbClr val="0C0C0C"/>
              </a:solidFill>
              <a:latin typeface="Raleway"/>
              <a:ea typeface="Raleway"/>
              <a:cs typeface="Raleway"/>
              <a:sym typeface="Raleway"/>
            </a:endParaRPr>
          </a:p>
          <a:p>
            <a:pPr marL="648000" marR="0" lvl="2" indent="-178307" algn="l" rtl="0">
              <a:lnSpc>
                <a:spcPct val="115000"/>
              </a:lnSpc>
              <a:spcBef>
                <a:spcPts val="0"/>
              </a:spcBef>
              <a:spcAft>
                <a:spcPts val="0"/>
              </a:spcAft>
              <a:buClr>
                <a:schemeClr val="dk1"/>
              </a:buClr>
              <a:buSzPts val="1400"/>
              <a:buFont typeface="Arial"/>
              <a:buNone/>
            </a:pPr>
            <a:endParaRPr sz="1000" b="0" i="1" u="none" strike="noStrike" cap="none" dirty="0">
              <a:solidFill>
                <a:srgbClr val="0C0C0C"/>
              </a:solidFill>
              <a:latin typeface="Raleway"/>
              <a:ea typeface="Raleway"/>
              <a:cs typeface="Raleway"/>
              <a:sym typeface="Raleway"/>
            </a:endParaRPr>
          </a:p>
          <a:p>
            <a:pPr marL="98552" marR="0" lvl="0" indent="0" algn="just" rtl="0">
              <a:lnSpc>
                <a:spcPct val="115000"/>
              </a:lnSpc>
              <a:spcBef>
                <a:spcPts val="0"/>
              </a:spcBef>
              <a:spcAft>
                <a:spcPts val="0"/>
              </a:spcAft>
              <a:buClr>
                <a:schemeClr val="dk1"/>
              </a:buClr>
              <a:buSzPts val="1100"/>
              <a:buFont typeface="Arial"/>
              <a:buNone/>
            </a:pPr>
            <a:r>
              <a:rPr lang="en-US" sz="1000" b="0" i="0" u="none" strike="noStrike" cap="none" dirty="0">
                <a:solidFill>
                  <a:srgbClr val="0C0C0C"/>
                </a:solidFill>
                <a:latin typeface="Raleway Medium"/>
                <a:ea typeface="Raleway Medium"/>
                <a:cs typeface="Raleway Medium"/>
                <a:sym typeface="Raleway Medium"/>
              </a:rPr>
              <a:t>The new accounting item classifications have generated small differences in the historical accumulated balances (in the new version of the Chart of Accounts compared to the previous one): for example, in the previous month's report (apr-19), differences can be observed in the accumulated flows of Cost of Good Sold. This is because all the accounts have been reclassified and, in order to maintain the same criteria, this generated variations in the historical presentation of the items. However, it should be kept in mind that the historical total expenditures remain unchanged, since the new order simply reorganizes the items for the purpose of better financial statements.</a:t>
            </a:r>
            <a:endParaRPr sz="1000" b="0" i="1" u="none" strike="noStrike" cap="none" dirty="0">
              <a:solidFill>
                <a:srgbClr val="0C0C0C"/>
              </a:solidFill>
              <a:latin typeface="Raleway"/>
              <a:ea typeface="Raleway"/>
              <a:cs typeface="Raleway"/>
              <a:sym typeface="Raleway"/>
            </a:endParaRPr>
          </a:p>
        </p:txBody>
      </p:sp>
      <p:pic>
        <p:nvPicPr>
          <p:cNvPr id="2" name="Imagen 1">
            <a:extLst>
              <a:ext uri="{FF2B5EF4-FFF2-40B4-BE49-F238E27FC236}">
                <a16:creationId xmlns:a16="http://schemas.microsoft.com/office/drawing/2014/main" id="{C8358848-A120-498B-91AA-214303AAFD08}"/>
              </a:ext>
            </a:extLst>
          </p:cNvPr>
          <p:cNvPicPr>
            <a:picLocks noChangeAspect="1"/>
          </p:cNvPicPr>
          <p:nvPr/>
        </p:nvPicPr>
        <p:blipFill>
          <a:blip r:embed="rId3"/>
          <a:stretch>
            <a:fillRect/>
          </a:stretch>
        </p:blipFill>
        <p:spPr>
          <a:xfrm>
            <a:off x="6583503" y="613040"/>
            <a:ext cx="2106493" cy="4320000"/>
          </a:xfrm>
          <a:prstGeom prst="rect">
            <a:avLst/>
          </a:prstGeom>
        </p:spPr>
      </p:pic>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72</TotalTime>
  <Words>1380</Words>
  <Application>Microsoft Office PowerPoint</Application>
  <PresentationFormat>Presentación en pantalla (16:9)</PresentationFormat>
  <Paragraphs>156</Paragraphs>
  <Slides>13</Slides>
  <Notes>13</Notes>
  <HiddenSlides>0</HiddenSlides>
  <MMClips>0</MMClips>
  <ScaleCrop>false</ScaleCrop>
  <HeadingPairs>
    <vt:vector size="6" baseType="variant">
      <vt:variant>
        <vt:lpstr>Fuentes usadas</vt:lpstr>
      </vt:variant>
      <vt:variant>
        <vt:i4>8</vt:i4>
      </vt:variant>
      <vt:variant>
        <vt:lpstr>Tema</vt:lpstr>
      </vt:variant>
      <vt:variant>
        <vt:i4>1</vt:i4>
      </vt:variant>
      <vt:variant>
        <vt:lpstr>Títulos de diapositiva</vt:lpstr>
      </vt:variant>
      <vt:variant>
        <vt:i4>13</vt:i4>
      </vt:variant>
    </vt:vector>
  </HeadingPairs>
  <TitlesOfParts>
    <vt:vector size="22" baseType="lpstr">
      <vt:lpstr>Arial</vt:lpstr>
      <vt:lpstr>Calibri</vt:lpstr>
      <vt:lpstr>Courier New</vt:lpstr>
      <vt:lpstr>Noto Sans Symbols</vt:lpstr>
      <vt:lpstr>Raleway</vt:lpstr>
      <vt:lpstr>Raleway Medium</vt:lpstr>
      <vt:lpstr>Rambla</vt:lpstr>
      <vt:lpstr>Verdana</vt:lpstr>
      <vt:lpstr>Simple Light</vt:lpstr>
      <vt:lpstr>BUREY SA –  Grunelabs.com Nov 2019 presentation</vt:lpstr>
      <vt:lpstr>INDEX</vt:lpstr>
      <vt:lpstr>INDEX</vt:lpstr>
      <vt:lpstr>Cash Flow available data: Oct. 2019</vt:lpstr>
      <vt:lpstr>Accumulated Cash Flow – Oct 2019</vt:lpstr>
      <vt:lpstr>INDEX</vt:lpstr>
      <vt:lpstr>Balance Sheet: Oct. 2019</vt:lpstr>
      <vt:lpstr>Investments_ Property, Plant &amp; Eq.: Oct 2019</vt:lpstr>
      <vt:lpstr>Income Statement: Change in Expenses</vt:lpstr>
      <vt:lpstr>Income Statement: Oct. 2019</vt:lpstr>
      <vt:lpstr>Income Statement: Change in Expenses</vt:lpstr>
      <vt:lpstr>Income Statement: 10 months of 2019</vt:lpstr>
      <vt:lpstr>Oct 2019 – Projected Cash Flow for next 12 months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BUREY SA –  Grunelabs.com Sep 2019 presentation</dc:title>
  <cp:lastModifiedBy>Diego Yacovoni</cp:lastModifiedBy>
  <cp:revision>23</cp:revision>
  <dcterms:modified xsi:type="dcterms:W3CDTF">2019-11-13T14:47:59Z</dcterms:modified>
</cp:coreProperties>
</file>